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33"/>
  </p:notesMasterIdLst>
  <p:sldIdLst>
    <p:sldId id="1887" r:id="rId3"/>
    <p:sldId id="256" r:id="rId4"/>
    <p:sldId id="259" r:id="rId5"/>
    <p:sldId id="1897" r:id="rId6"/>
    <p:sldId id="267" r:id="rId7"/>
    <p:sldId id="1899" r:id="rId8"/>
    <p:sldId id="1910" r:id="rId9"/>
    <p:sldId id="1904" r:id="rId10"/>
    <p:sldId id="1902" r:id="rId11"/>
    <p:sldId id="1905" r:id="rId12"/>
    <p:sldId id="268" r:id="rId13"/>
    <p:sldId id="1908" r:id="rId14"/>
    <p:sldId id="1924" r:id="rId15"/>
    <p:sldId id="1925" r:id="rId16"/>
    <p:sldId id="1926" r:id="rId17"/>
    <p:sldId id="1929" r:id="rId18"/>
    <p:sldId id="1907" r:id="rId19"/>
    <p:sldId id="1932" r:id="rId20"/>
    <p:sldId id="1920" r:id="rId21"/>
    <p:sldId id="1919" r:id="rId22"/>
    <p:sldId id="1918" r:id="rId23"/>
    <p:sldId id="1917" r:id="rId24"/>
    <p:sldId id="1915" r:id="rId25"/>
    <p:sldId id="1914" r:id="rId26"/>
    <p:sldId id="1913" r:id="rId27"/>
    <p:sldId id="1898" r:id="rId28"/>
    <p:sldId id="1855" r:id="rId29"/>
    <p:sldId id="1921" r:id="rId30"/>
    <p:sldId id="1922" r:id="rId31"/>
    <p:sldId id="189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163"/>
    <a:srgbClr val="506F9A"/>
    <a:srgbClr val="224A81"/>
    <a:srgbClr val="DDDDDD"/>
    <a:srgbClr val="6D679A"/>
    <a:srgbClr val="F4F4F4"/>
    <a:srgbClr val="C0C0C0"/>
    <a:srgbClr val="E9E9ED"/>
    <a:srgbClr val="48426B"/>
    <a:srgbClr val="5C54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ECA3E-3631-4233-B29E-777B72FD7104}" v="161" dt="2022-03-18T16:46:56.762"/>
    <p1510:client id="{133EF399-B944-4F81-82C1-5318267244DD}" v="768" dt="2022-03-18T13:13:35.130"/>
    <p1510:client id="{1805F701-E9B8-42E2-AFBC-B175E795273E}" v="100" dt="2022-03-18T13:38:48.616"/>
    <p1510:client id="{18D5443F-3E87-4187-AFA3-0EBBEDF2BB64}" v="1361" dt="2022-03-18T12:35:28.546"/>
    <p1510:client id="{24185188-20E4-4A2A-BAF4-096926AF9441}" v="1077" dt="2022-03-18T15:34:02.146"/>
    <p1510:client id="{2E39870C-CDC5-4583-BA43-30F58934A2B0}" v="16" dt="2022-03-18T16:17:44.249"/>
    <p1510:client id="{3338FDC4-5654-4229-99A8-D13AA081EE04}" v="5" dt="2022-03-18T15:44:17.678"/>
    <p1510:client id="{46479C66-B9FE-4002-87A1-355E3360AD41}" v="88" dt="2022-03-18T16:00:58.444"/>
    <p1510:client id="{4CD14B0A-330B-B54C-A4D1-E630CE1B7342}" v="1632" dt="2022-03-18T16:03:30.979"/>
    <p1510:client id="{797CEA84-EA0F-4978-81D2-FB884338B5D2}" v="2" dt="2022-03-17T23:38:32.576"/>
    <p1510:client id="{7B8A2F47-369E-4DA3-B8FC-58C317699406}" v="297" dt="2022-03-18T13:52:49.904"/>
    <p1510:client id="{7D66E9CE-CDA8-4934-8CF9-39AD9000A740}" v="262" dt="2022-03-18T15:40:35.251"/>
    <p1510:client id="{8108F3F6-CEC2-45B4-96D6-4691BE77BC4C}" v="82" dt="2022-03-18T16:13:38.033"/>
    <p1510:client id="{94E61442-314D-45C5-99BC-BE8D0DB8C1CC}" v="3719" dt="2022-03-18T13:42:14.596"/>
    <p1510:client id="{AC6137BA-F4A8-44FC-8E90-7A8A396EE9F7}" v="518" dt="2022-03-17T23:25:37.525"/>
    <p1510:client id="{C5CD02F8-7FE3-4F7A-AEBC-1DBA9B16D350}" v="150" dt="2022-03-18T16:22:22.998"/>
    <p1510:client id="{E32C7109-7F6D-45B5-8781-0F0F438A64FC}" v="18" dt="2022-03-18T12:40:09.520"/>
    <p1510:client id="{E98B10E2-3985-4AA5-99D4-AAF2E7B8DA84}" v="14" dt="2022-03-17T22:05:43.715"/>
    <p1510:client id="{F7E5A803-BFA6-4C7E-A8DA-E936CC07EAFC}" v="367" dt="2022-03-17T22:32:48.6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Xiaohui" userId="4295a70231a56e2f" providerId="Windows Live" clId="Web-{3338FDC4-5654-4229-99A8-D13AA081EE04}"/>
    <pc:docChg chg="modSld">
      <pc:chgData name="Jiang Xiaohui" userId="4295a70231a56e2f" providerId="Windows Live" clId="Web-{3338FDC4-5654-4229-99A8-D13AA081EE04}" dt="2022-03-18T15:44:17.678" v="4" actId="20577"/>
      <pc:docMkLst>
        <pc:docMk/>
      </pc:docMkLst>
      <pc:sldChg chg="modSp">
        <pc:chgData name="Jiang Xiaohui" userId="4295a70231a56e2f" providerId="Windows Live" clId="Web-{3338FDC4-5654-4229-99A8-D13AA081EE04}" dt="2022-03-18T15:44:17.678" v="4" actId="20577"/>
        <pc:sldMkLst>
          <pc:docMk/>
          <pc:sldMk cId="949840634" sldId="1899"/>
        </pc:sldMkLst>
        <pc:spChg chg="mod">
          <ac:chgData name="Jiang Xiaohui" userId="4295a70231a56e2f" providerId="Windows Live" clId="Web-{3338FDC4-5654-4229-99A8-D13AA081EE04}" dt="2022-03-18T15:44:17.678" v="4" actId="20577"/>
          <ac:spMkLst>
            <pc:docMk/>
            <pc:sldMk cId="949840634" sldId="1899"/>
            <ac:spMk id="16" creationId="{8C91C6BE-114E-4D6F-AA42-16E0199875B2}"/>
          </ac:spMkLst>
        </pc:spChg>
      </pc:sldChg>
    </pc:docChg>
  </pc:docChgLst>
  <pc:docChgLst>
    <pc:chgData name="carl paulus" userId="9e35785e9c52b364" providerId="Windows Live" clId="Web-{AC6137BA-F4A8-44FC-8E90-7A8A396EE9F7}"/>
    <pc:docChg chg="addSld delSld modSld sldOrd">
      <pc:chgData name="carl paulus" userId="9e35785e9c52b364" providerId="Windows Live" clId="Web-{AC6137BA-F4A8-44FC-8E90-7A8A396EE9F7}" dt="2022-03-17T23:25:37.525" v="372"/>
      <pc:docMkLst>
        <pc:docMk/>
      </pc:docMkLst>
      <pc:sldChg chg="addSp delSp modSp">
        <pc:chgData name="carl paulus" userId="9e35785e9c52b364" providerId="Windows Live" clId="Web-{AC6137BA-F4A8-44FC-8E90-7A8A396EE9F7}" dt="2022-03-17T23:03:17.547" v="254" actId="1076"/>
        <pc:sldMkLst>
          <pc:docMk/>
          <pc:sldMk cId="3068332112" sldId="1904"/>
        </pc:sldMkLst>
        <pc:spChg chg="add mod">
          <ac:chgData name="carl paulus" userId="9e35785e9c52b364" providerId="Windows Live" clId="Web-{AC6137BA-F4A8-44FC-8E90-7A8A396EE9F7}" dt="2022-03-17T22:50:42.893" v="244" actId="1076"/>
          <ac:spMkLst>
            <pc:docMk/>
            <pc:sldMk cId="3068332112" sldId="1904"/>
            <ac:spMk id="3" creationId="{2B3A0A41-2BE3-46D9-9E6F-64CF11848B7A}"/>
          </ac:spMkLst>
        </pc:spChg>
        <pc:spChg chg="del">
          <ac:chgData name="carl paulus" userId="9e35785e9c52b364" providerId="Windows Live" clId="Web-{AC6137BA-F4A8-44FC-8E90-7A8A396EE9F7}" dt="2022-03-17T22:39:48.787" v="98"/>
          <ac:spMkLst>
            <pc:docMk/>
            <pc:sldMk cId="3068332112" sldId="1904"/>
            <ac:spMk id="6" creationId="{83A13CCC-73E4-4FD3-865D-90FD0FFF3BCF}"/>
          </ac:spMkLst>
        </pc:spChg>
        <pc:spChg chg="mod">
          <ac:chgData name="carl paulus" userId="9e35785e9c52b364" providerId="Windows Live" clId="Web-{AC6137BA-F4A8-44FC-8E90-7A8A396EE9F7}" dt="2022-03-17T22:50:35.236" v="243" actId="1076"/>
          <ac:spMkLst>
            <pc:docMk/>
            <pc:sldMk cId="3068332112" sldId="1904"/>
            <ac:spMk id="7" creationId="{5AEAB7D8-CA73-4E93-A605-2370BA85E1B3}"/>
          </ac:spMkLst>
        </pc:spChg>
        <pc:spChg chg="mod">
          <ac:chgData name="carl paulus" userId="9e35785e9c52b364" providerId="Windows Live" clId="Web-{AC6137BA-F4A8-44FC-8E90-7A8A396EE9F7}" dt="2022-03-17T22:51:49.784" v="252" actId="14100"/>
          <ac:spMkLst>
            <pc:docMk/>
            <pc:sldMk cId="3068332112" sldId="1904"/>
            <ac:spMk id="15" creationId="{BB385685-DAE1-4E6A-8724-75C815CB1EC4}"/>
          </ac:spMkLst>
        </pc:spChg>
        <pc:picChg chg="mod">
          <ac:chgData name="carl paulus" userId="9e35785e9c52b364" providerId="Windows Live" clId="Web-{AC6137BA-F4A8-44FC-8E90-7A8A396EE9F7}" dt="2022-03-17T22:51:53.331" v="253" actId="1076"/>
          <ac:picMkLst>
            <pc:docMk/>
            <pc:sldMk cId="3068332112" sldId="1904"/>
            <ac:picMk id="4" creationId="{A18EC503-FEC9-48D9-B462-8A4DF987B48F}"/>
          </ac:picMkLst>
        </pc:picChg>
        <pc:picChg chg="mod">
          <ac:chgData name="carl paulus" userId="9e35785e9c52b364" providerId="Windows Live" clId="Web-{AC6137BA-F4A8-44FC-8E90-7A8A396EE9F7}" dt="2022-03-17T22:50:50.283" v="246" actId="14100"/>
          <ac:picMkLst>
            <pc:docMk/>
            <pc:sldMk cId="3068332112" sldId="1904"/>
            <ac:picMk id="14" creationId="{95AFA22B-C4B7-433F-B0F5-359544837F52}"/>
          </ac:picMkLst>
        </pc:picChg>
        <pc:picChg chg="mod">
          <ac:chgData name="carl paulus" userId="9e35785e9c52b364" providerId="Windows Live" clId="Web-{AC6137BA-F4A8-44FC-8E90-7A8A396EE9F7}" dt="2022-03-17T23:03:17.547" v="254" actId="1076"/>
          <ac:picMkLst>
            <pc:docMk/>
            <pc:sldMk cId="3068332112" sldId="1904"/>
            <ac:picMk id="16" creationId="{0CB2873A-963B-47D7-A16D-E44536972993}"/>
          </ac:picMkLst>
        </pc:picChg>
        <pc:cxnChg chg="mod">
          <ac:chgData name="carl paulus" userId="9e35785e9c52b364" providerId="Windows Live" clId="Web-{AC6137BA-F4A8-44FC-8E90-7A8A396EE9F7}" dt="2022-03-17T22:50:19.720" v="242" actId="1076"/>
          <ac:cxnSpMkLst>
            <pc:docMk/>
            <pc:sldMk cId="3068332112" sldId="1904"/>
            <ac:cxnSpMk id="5" creationId="{D319F8BF-EC4E-4B60-B8AB-84E759D5F3EF}"/>
          </ac:cxnSpMkLst>
        </pc:cxnChg>
      </pc:sldChg>
      <pc:sldChg chg="addSp delSp modSp del mod setBg">
        <pc:chgData name="carl paulus" userId="9e35785e9c52b364" providerId="Windows Live" clId="Web-{AC6137BA-F4A8-44FC-8E90-7A8A396EE9F7}" dt="2022-03-17T23:04:09.829" v="255"/>
        <pc:sldMkLst>
          <pc:docMk/>
          <pc:sldMk cId="244954450" sldId="1906"/>
        </pc:sldMkLst>
        <pc:spChg chg="mod">
          <ac:chgData name="carl paulus" userId="9e35785e9c52b364" providerId="Windows Live" clId="Web-{AC6137BA-F4A8-44FC-8E90-7A8A396EE9F7}" dt="2022-03-17T22:38:24.645" v="86"/>
          <ac:spMkLst>
            <pc:docMk/>
            <pc:sldMk cId="244954450" sldId="1906"/>
            <ac:spMk id="2" creationId="{11F5FB1A-9537-490C-906C-7A9327EE8DD0}"/>
          </ac:spMkLst>
        </pc:spChg>
        <pc:spChg chg="mod">
          <ac:chgData name="carl paulus" userId="9e35785e9c52b364" providerId="Windows Live" clId="Web-{AC6137BA-F4A8-44FC-8E90-7A8A396EE9F7}" dt="2022-03-17T22:38:56.739" v="90" actId="20577"/>
          <ac:spMkLst>
            <pc:docMk/>
            <pc:sldMk cId="244954450" sldId="1906"/>
            <ac:spMk id="3" creationId="{DCF60EC7-87E3-4E79-9A62-05553D30BD5F}"/>
          </ac:spMkLst>
        </pc:spChg>
        <pc:spChg chg="add del">
          <ac:chgData name="carl paulus" userId="9e35785e9c52b364" providerId="Windows Live" clId="Web-{AC6137BA-F4A8-44FC-8E90-7A8A396EE9F7}" dt="2022-03-17T22:36:34.252" v="74"/>
          <ac:spMkLst>
            <pc:docMk/>
            <pc:sldMk cId="244954450" sldId="1906"/>
            <ac:spMk id="10" creationId="{AF67FAC1-0F08-4023-91F8-9242DFE1606E}"/>
          </ac:spMkLst>
        </pc:spChg>
        <pc:spChg chg="add del">
          <ac:chgData name="carl paulus" userId="9e35785e9c52b364" providerId="Windows Live" clId="Web-{AC6137BA-F4A8-44FC-8E90-7A8A396EE9F7}" dt="2022-03-17T22:37:01.190" v="76"/>
          <ac:spMkLst>
            <pc:docMk/>
            <pc:sldMk cId="244954450" sldId="1906"/>
            <ac:spMk id="11" creationId="{99F1FFA9-D672-408C-9220-ADEEC6ABDD09}"/>
          </ac:spMkLst>
        </pc:spChg>
        <pc:spChg chg="add del">
          <ac:chgData name="carl paulus" userId="9e35785e9c52b364" providerId="Windows Live" clId="Web-{AC6137BA-F4A8-44FC-8E90-7A8A396EE9F7}" dt="2022-03-17T22:37:05.596" v="78"/>
          <ac:spMkLst>
            <pc:docMk/>
            <pc:sldMk cId="244954450" sldId="1906"/>
            <ac:spMk id="13" creationId="{1B10F861-B8F1-49C7-BD58-EAB20CEE7F93}"/>
          </ac:spMkLst>
        </pc:spChg>
        <pc:spChg chg="add del">
          <ac:chgData name="carl paulus" userId="9e35785e9c52b364" providerId="Windows Live" clId="Web-{AC6137BA-F4A8-44FC-8E90-7A8A396EE9F7}" dt="2022-03-17T22:37:05.596" v="78"/>
          <ac:spMkLst>
            <pc:docMk/>
            <pc:sldMk cId="244954450" sldId="1906"/>
            <ac:spMk id="14" creationId="{5AAE9118-0436-4488-AC4A-C14DF6A7B6B1}"/>
          </ac:spMkLst>
        </pc:spChg>
        <pc:spChg chg="add del">
          <ac:chgData name="carl paulus" userId="9e35785e9c52b364" providerId="Windows Live" clId="Web-{AC6137BA-F4A8-44FC-8E90-7A8A396EE9F7}" dt="2022-03-17T22:37:05.596" v="78"/>
          <ac:spMkLst>
            <pc:docMk/>
            <pc:sldMk cId="244954450" sldId="1906"/>
            <ac:spMk id="15" creationId="{61F6E425-22AB-4DA2-8FAC-58ADB58EF6C3}"/>
          </ac:spMkLst>
        </pc:spChg>
        <pc:spChg chg="add">
          <ac:chgData name="carl paulus" userId="9e35785e9c52b364" providerId="Windows Live" clId="Web-{AC6137BA-F4A8-44FC-8E90-7A8A396EE9F7}" dt="2022-03-17T22:38:24.645" v="86"/>
          <ac:spMkLst>
            <pc:docMk/>
            <pc:sldMk cId="244954450" sldId="1906"/>
            <ac:spMk id="16" creationId="{D4993743-B10A-433C-9996-3035D2C3ABC6}"/>
          </ac:spMkLst>
        </pc:spChg>
        <pc:spChg chg="add del">
          <ac:chgData name="carl paulus" userId="9e35785e9c52b364" providerId="Windows Live" clId="Web-{AC6137BA-F4A8-44FC-8E90-7A8A396EE9F7}" dt="2022-03-17T22:37:13.612" v="80"/>
          <ac:spMkLst>
            <pc:docMk/>
            <pc:sldMk cId="244954450" sldId="1906"/>
            <ac:spMk id="17" creationId="{99F1FFA9-D672-408C-9220-ADEEC6ABDD09}"/>
          </ac:spMkLst>
        </pc:spChg>
        <pc:spChg chg="add">
          <ac:chgData name="carl paulus" userId="9e35785e9c52b364" providerId="Windows Live" clId="Web-{AC6137BA-F4A8-44FC-8E90-7A8A396EE9F7}" dt="2022-03-17T22:38:24.645" v="86"/>
          <ac:spMkLst>
            <pc:docMk/>
            <pc:sldMk cId="244954450" sldId="1906"/>
            <ac:spMk id="19" creationId="{BB3B8946-A0AA-42D4-8A24-639DC6EA170E}"/>
          </ac:spMkLst>
        </pc:spChg>
        <pc:spChg chg="add">
          <ac:chgData name="carl paulus" userId="9e35785e9c52b364" providerId="Windows Live" clId="Web-{AC6137BA-F4A8-44FC-8E90-7A8A396EE9F7}" dt="2022-03-17T22:38:24.645" v="86"/>
          <ac:spMkLst>
            <pc:docMk/>
            <pc:sldMk cId="244954450" sldId="1906"/>
            <ac:spMk id="21" creationId="{AB1038E6-06EF-4DCB-B52E-D3825C50F7C6}"/>
          </ac:spMkLst>
        </pc:spChg>
        <pc:spChg chg="add">
          <ac:chgData name="carl paulus" userId="9e35785e9c52b364" providerId="Windows Live" clId="Web-{AC6137BA-F4A8-44FC-8E90-7A8A396EE9F7}" dt="2022-03-17T22:38:24.645" v="86"/>
          <ac:spMkLst>
            <pc:docMk/>
            <pc:sldMk cId="244954450" sldId="1906"/>
            <ac:spMk id="23" creationId="{5C7EF35C-8B7D-4026-8F09-8B2B2250579B}"/>
          </ac:spMkLst>
        </pc:spChg>
        <pc:spChg chg="add">
          <ac:chgData name="carl paulus" userId="9e35785e9c52b364" providerId="Windows Live" clId="Web-{AC6137BA-F4A8-44FC-8E90-7A8A396EE9F7}" dt="2022-03-17T22:38:24.645" v="86"/>
          <ac:spMkLst>
            <pc:docMk/>
            <pc:sldMk cId="244954450" sldId="1906"/>
            <ac:spMk id="25" creationId="{5F24A71D-C0A9-49AC-B2D1-5A9EA2BD383E}"/>
          </ac:spMkLst>
        </pc:spChg>
        <pc:spChg chg="add">
          <ac:chgData name="carl paulus" userId="9e35785e9c52b364" providerId="Windows Live" clId="Web-{AC6137BA-F4A8-44FC-8E90-7A8A396EE9F7}" dt="2022-03-17T22:38:24.645" v="86"/>
          <ac:spMkLst>
            <pc:docMk/>
            <pc:sldMk cId="244954450" sldId="1906"/>
            <ac:spMk id="27" creationId="{14280C55-570C-4284-9850-B2BA33DB6726}"/>
          </ac:spMkLst>
        </pc:spChg>
        <pc:picChg chg="add del mod ord">
          <ac:chgData name="carl paulus" userId="9e35785e9c52b364" providerId="Windows Live" clId="Web-{AC6137BA-F4A8-44FC-8E90-7A8A396EE9F7}" dt="2022-03-17T22:37:23.190" v="81"/>
          <ac:picMkLst>
            <pc:docMk/>
            <pc:sldMk cId="244954450" sldId="1906"/>
            <ac:picMk id="4" creationId="{E3FB772B-F8A0-4A48-AF12-01A8CF389C5B}"/>
          </ac:picMkLst>
        </pc:picChg>
        <pc:picChg chg="add mod">
          <ac:chgData name="carl paulus" userId="9e35785e9c52b364" providerId="Windows Live" clId="Web-{AC6137BA-F4A8-44FC-8E90-7A8A396EE9F7}" dt="2022-03-17T22:38:24.645" v="86"/>
          <ac:picMkLst>
            <pc:docMk/>
            <pc:sldMk cId="244954450" sldId="1906"/>
            <ac:picMk id="6" creationId="{AC2764B2-EC87-4485-9ADD-CE40166B092D}"/>
          </ac:picMkLst>
        </pc:picChg>
        <pc:picChg chg="add del">
          <ac:chgData name="carl paulus" userId="9e35785e9c52b364" providerId="Windows Live" clId="Web-{AC6137BA-F4A8-44FC-8E90-7A8A396EE9F7}" dt="2022-03-17T22:35:27.376" v="34"/>
          <ac:picMkLst>
            <pc:docMk/>
            <pc:sldMk cId="244954450" sldId="1906"/>
            <ac:picMk id="8" creationId="{03EA7944-F4DE-4870-9C3F-1D0EB7CD3C50}"/>
          </ac:picMkLst>
        </pc:picChg>
        <pc:picChg chg="add mod">
          <ac:chgData name="carl paulus" userId="9e35785e9c52b364" providerId="Windows Live" clId="Web-{AC6137BA-F4A8-44FC-8E90-7A8A396EE9F7}" dt="2022-03-17T22:38:24.645" v="86"/>
          <ac:picMkLst>
            <pc:docMk/>
            <pc:sldMk cId="244954450" sldId="1906"/>
            <ac:picMk id="12" creationId="{F4DED3DC-A936-484F-83C1-2FE5F33DFDA2}"/>
          </ac:picMkLst>
        </pc:picChg>
      </pc:sldChg>
      <pc:sldChg chg="addSp delSp modSp mod setBg">
        <pc:chgData name="carl paulus" userId="9e35785e9c52b364" providerId="Windows Live" clId="Web-{AC6137BA-F4A8-44FC-8E90-7A8A396EE9F7}" dt="2022-03-17T23:25:37.525" v="372"/>
        <pc:sldMkLst>
          <pc:docMk/>
          <pc:sldMk cId="1559241102" sldId="1907"/>
        </pc:sldMkLst>
        <pc:spChg chg="mod">
          <ac:chgData name="carl paulus" userId="9e35785e9c52b364" providerId="Windows Live" clId="Web-{AC6137BA-F4A8-44FC-8E90-7A8A396EE9F7}" dt="2022-03-17T23:25:18.056" v="371"/>
          <ac:spMkLst>
            <pc:docMk/>
            <pc:sldMk cId="1559241102" sldId="1907"/>
            <ac:spMk id="2" creationId="{C473C847-79F2-4F00-91C6-4EEAB556BA90}"/>
          </ac:spMkLst>
        </pc:spChg>
        <pc:spChg chg="del mod">
          <ac:chgData name="carl paulus" userId="9e35785e9c52b364" providerId="Windows Live" clId="Web-{AC6137BA-F4A8-44FC-8E90-7A8A396EE9F7}" dt="2022-03-17T23:22:19.943" v="345"/>
          <ac:spMkLst>
            <pc:docMk/>
            <pc:sldMk cId="1559241102" sldId="1907"/>
            <ac:spMk id="3" creationId="{BC6E5954-5F71-48C3-A467-A369E8952E69}"/>
          </ac:spMkLst>
        </pc:spChg>
        <pc:spChg chg="add del mod">
          <ac:chgData name="carl paulus" userId="9e35785e9c52b364" providerId="Windows Live" clId="Web-{AC6137BA-F4A8-44FC-8E90-7A8A396EE9F7}" dt="2022-03-17T23:24:33.664" v="362"/>
          <ac:spMkLst>
            <pc:docMk/>
            <pc:sldMk cId="1559241102" sldId="1907"/>
            <ac:spMk id="6" creationId="{4F99F319-AE48-4349-8734-9952B5246217}"/>
          </ac:spMkLst>
        </pc:spChg>
        <pc:spChg chg="add del mod">
          <ac:chgData name="carl paulus" userId="9e35785e9c52b364" providerId="Windows Live" clId="Web-{AC6137BA-F4A8-44FC-8E90-7A8A396EE9F7}" dt="2022-03-17T23:25:01.415" v="367"/>
          <ac:spMkLst>
            <pc:docMk/>
            <pc:sldMk cId="1559241102" sldId="1907"/>
            <ac:spMk id="18" creationId="{7577986C-01BF-4721-A5E5-C7A205FDF671}"/>
          </ac:spMkLst>
        </pc:spChg>
        <pc:spChg chg="add mod">
          <ac:chgData name="carl paulus" userId="9e35785e9c52b364" providerId="Windows Live" clId="Web-{AC6137BA-F4A8-44FC-8E90-7A8A396EE9F7}" dt="2022-03-17T23:25:37.525" v="372"/>
          <ac:spMkLst>
            <pc:docMk/>
            <pc:sldMk cId="1559241102" sldId="1907"/>
            <ac:spMk id="22" creationId="{E642FBEF-AB1D-46C5-BDE7-24A54CFE43B7}"/>
          </ac:spMkLst>
        </pc:spChg>
        <pc:spChg chg="add del">
          <ac:chgData name="carl paulus" userId="9e35785e9c52b364" providerId="Windows Live" clId="Web-{AC6137BA-F4A8-44FC-8E90-7A8A396EE9F7}" dt="2022-03-17T23:25:18.056" v="371"/>
          <ac:spMkLst>
            <pc:docMk/>
            <pc:sldMk cId="1559241102" sldId="1907"/>
            <ac:spMk id="25" creationId="{95521133-6D4B-DC6B-7190-3AFF8B72449D}"/>
          </ac:spMkLst>
        </pc:spChg>
        <pc:spChg chg="add del">
          <ac:chgData name="carl paulus" userId="9e35785e9c52b364" providerId="Windows Live" clId="Web-{AC6137BA-F4A8-44FC-8E90-7A8A396EE9F7}" dt="2022-03-17T23:25:18.056" v="371"/>
          <ac:spMkLst>
            <pc:docMk/>
            <pc:sldMk cId="1559241102" sldId="1907"/>
            <ac:spMk id="28" creationId="{B5FA7C47-B7C1-4D2E-AB49-ED23BA34BA83}"/>
          </ac:spMkLst>
        </pc:spChg>
        <pc:spChg chg="add del">
          <ac:chgData name="carl paulus" userId="9e35785e9c52b364" providerId="Windows Live" clId="Web-{AC6137BA-F4A8-44FC-8E90-7A8A396EE9F7}" dt="2022-03-17T23:25:18.056" v="371"/>
          <ac:spMkLst>
            <pc:docMk/>
            <pc:sldMk cId="1559241102" sldId="1907"/>
            <ac:spMk id="30" creationId="{596EE156-ABF1-4329-A6BA-03B4254E0877}"/>
          </ac:spMkLst>
        </pc:spChg>
        <pc:spChg chg="add del">
          <ac:chgData name="carl paulus" userId="9e35785e9c52b364" providerId="Windows Live" clId="Web-{AC6137BA-F4A8-44FC-8E90-7A8A396EE9F7}" dt="2022-03-17T23:25:18.056" v="371"/>
          <ac:spMkLst>
            <pc:docMk/>
            <pc:sldMk cId="1559241102" sldId="1907"/>
            <ac:spMk id="32" creationId="{19B9933F-AAB3-444A-8BB5-9CA194A8BC63}"/>
          </ac:spMkLst>
        </pc:spChg>
        <pc:spChg chg="add del">
          <ac:chgData name="carl paulus" userId="9e35785e9c52b364" providerId="Windows Live" clId="Web-{AC6137BA-F4A8-44FC-8E90-7A8A396EE9F7}" dt="2022-03-17T23:25:18.056" v="371"/>
          <ac:spMkLst>
            <pc:docMk/>
            <pc:sldMk cId="1559241102" sldId="1907"/>
            <ac:spMk id="34" creationId="{7D20183A-0B1D-4A1F-89B1-ADBEDBC6E54E}"/>
          </ac:spMkLst>
        </pc:spChg>
        <pc:spChg chg="add del">
          <ac:chgData name="carl paulus" userId="9e35785e9c52b364" providerId="Windows Live" clId="Web-{AC6137BA-F4A8-44FC-8E90-7A8A396EE9F7}" dt="2022-03-17T23:25:18.056" v="371"/>
          <ac:spMkLst>
            <pc:docMk/>
            <pc:sldMk cId="1559241102" sldId="1907"/>
            <ac:spMk id="36" creationId="{131031D3-26CD-4214-A9A4-5857EFA15A0C}"/>
          </ac:spMkLst>
        </pc:spChg>
        <pc:graphicFrameChg chg="add del mod modGraphic">
          <ac:chgData name="carl paulus" userId="9e35785e9c52b364" providerId="Windows Live" clId="Web-{AC6137BA-F4A8-44FC-8E90-7A8A396EE9F7}" dt="2022-03-17T23:23:06.569" v="354"/>
          <ac:graphicFrameMkLst>
            <pc:docMk/>
            <pc:sldMk cId="1559241102" sldId="1907"/>
            <ac:graphicFrameMk id="8" creationId="{C19E6298-26B6-4A2D-8EF3-0C62B5A98AFD}"/>
          </ac:graphicFrameMkLst>
        </pc:graphicFrameChg>
        <pc:graphicFrameChg chg="add del mod ord modGraphic">
          <ac:chgData name="carl paulus" userId="9e35785e9c52b364" providerId="Windows Live" clId="Web-{AC6137BA-F4A8-44FC-8E90-7A8A396EE9F7}" dt="2022-03-17T23:23:15.428" v="357"/>
          <ac:graphicFrameMkLst>
            <pc:docMk/>
            <pc:sldMk cId="1559241102" sldId="1907"/>
            <ac:graphicFrameMk id="10" creationId="{E643B760-81BE-43D4-855B-2903B4C66C78}"/>
          </ac:graphicFrameMkLst>
        </pc:graphicFrameChg>
        <pc:graphicFrameChg chg="add del mod ord modGraphic">
          <ac:chgData name="carl paulus" userId="9e35785e9c52b364" providerId="Windows Live" clId="Web-{AC6137BA-F4A8-44FC-8E90-7A8A396EE9F7}" dt="2022-03-17T23:23:28.382" v="359"/>
          <ac:graphicFrameMkLst>
            <pc:docMk/>
            <pc:sldMk cId="1559241102" sldId="1907"/>
            <ac:graphicFrameMk id="12" creationId="{1201E260-DE03-4366-9643-3FD62233B40A}"/>
          </ac:graphicFrameMkLst>
        </pc:graphicFrameChg>
        <pc:graphicFrameChg chg="add del mod ord modGraphic">
          <ac:chgData name="carl paulus" userId="9e35785e9c52b364" providerId="Windows Live" clId="Web-{AC6137BA-F4A8-44FC-8E90-7A8A396EE9F7}" dt="2022-03-17T23:24:27.148" v="361"/>
          <ac:graphicFrameMkLst>
            <pc:docMk/>
            <pc:sldMk cId="1559241102" sldId="1907"/>
            <ac:graphicFrameMk id="14" creationId="{29DD2AB2-4C86-43A9-82B6-3889C12E1F17}"/>
          </ac:graphicFrameMkLst>
        </pc:graphicFrameChg>
        <pc:graphicFrameChg chg="add del mod ord modGraphic">
          <ac:chgData name="carl paulus" userId="9e35785e9c52b364" providerId="Windows Live" clId="Web-{AC6137BA-F4A8-44FC-8E90-7A8A396EE9F7}" dt="2022-03-17T23:24:58.149" v="366"/>
          <ac:graphicFrameMkLst>
            <pc:docMk/>
            <pc:sldMk cId="1559241102" sldId="1907"/>
            <ac:graphicFrameMk id="16" creationId="{5303B9E9-D5D9-47CC-B82B-52187C25B7D2}"/>
          </ac:graphicFrameMkLst>
        </pc:graphicFrameChg>
        <pc:graphicFrameChg chg="add del mod ord modGraphic">
          <ac:chgData name="carl paulus" userId="9e35785e9c52b364" providerId="Windows Live" clId="Web-{AC6137BA-F4A8-44FC-8E90-7A8A396EE9F7}" dt="2022-03-17T23:25:37.525" v="372"/>
          <ac:graphicFrameMkLst>
            <pc:docMk/>
            <pc:sldMk cId="1559241102" sldId="1907"/>
            <ac:graphicFrameMk id="20" creationId="{AC5EA1D2-8BF5-4BB0-BCFF-CD051E2EE501}"/>
          </ac:graphicFrameMkLst>
        </pc:graphicFrameChg>
        <pc:graphicFrameChg chg="add del">
          <ac:chgData name="carl paulus" userId="9e35785e9c52b364" providerId="Windows Live" clId="Web-{AC6137BA-F4A8-44FC-8E90-7A8A396EE9F7}" dt="2022-03-17T23:25:18.056" v="371"/>
          <ac:graphicFrameMkLst>
            <pc:docMk/>
            <pc:sldMk cId="1559241102" sldId="1907"/>
            <ac:graphicFrameMk id="23" creationId="{AC5EA1D2-8BF5-4BB0-BCFF-CD051E2EE501}"/>
          </ac:graphicFrameMkLst>
        </pc:graphicFrameChg>
        <pc:picChg chg="add del mod">
          <ac:chgData name="carl paulus" userId="9e35785e9c52b364" providerId="Windows Live" clId="Web-{AC6137BA-F4A8-44FC-8E90-7A8A396EE9F7}" dt="2022-03-17T23:24:43.430" v="363"/>
          <ac:picMkLst>
            <pc:docMk/>
            <pc:sldMk cId="1559241102" sldId="1907"/>
            <ac:picMk id="4" creationId="{691AB338-AA8C-4BA0-8C3F-203DF70493DF}"/>
          </ac:picMkLst>
        </pc:picChg>
      </pc:sldChg>
      <pc:sldChg chg="ord">
        <pc:chgData name="carl paulus" userId="9e35785e9c52b364" providerId="Windows Live" clId="Web-{AC6137BA-F4A8-44FC-8E90-7A8A396EE9F7}" dt="2022-03-17T22:39:30.474" v="92"/>
        <pc:sldMkLst>
          <pc:docMk/>
          <pc:sldMk cId="2510927895" sldId="1908"/>
        </pc:sldMkLst>
      </pc:sldChg>
      <pc:sldChg chg="modSp add del replId">
        <pc:chgData name="carl paulus" userId="9e35785e9c52b364" providerId="Windows Live" clId="Web-{AC6137BA-F4A8-44FC-8E90-7A8A396EE9F7}" dt="2022-03-17T22:51:12.549" v="248"/>
        <pc:sldMkLst>
          <pc:docMk/>
          <pc:sldMk cId="3016538527" sldId="1909"/>
        </pc:sldMkLst>
        <pc:spChg chg="mod">
          <ac:chgData name="carl paulus" userId="9e35785e9c52b364" providerId="Windows Live" clId="Web-{AC6137BA-F4A8-44FC-8E90-7A8A396EE9F7}" dt="2022-03-17T22:41:10.679" v="124" actId="20577"/>
          <ac:spMkLst>
            <pc:docMk/>
            <pc:sldMk cId="3016538527" sldId="1909"/>
            <ac:spMk id="6" creationId="{83A13CCC-73E4-4FD3-865D-90FD0FFF3BCF}"/>
          </ac:spMkLst>
        </pc:spChg>
      </pc:sldChg>
    </pc:docChg>
  </pc:docChgLst>
  <pc:docChgLst>
    <pc:chgData name="carl paulus" userId="9e35785e9c52b364" providerId="Windows Live" clId="Web-{F7E5A803-BFA6-4C7E-A8DA-E936CC07EAFC}"/>
    <pc:docChg chg="addSld modSld">
      <pc:chgData name="carl paulus" userId="9e35785e9c52b364" providerId="Windows Live" clId="Web-{F7E5A803-BFA6-4C7E-A8DA-E936CC07EAFC}" dt="2022-03-17T22:32:48.623" v="359" actId="20577"/>
      <pc:docMkLst>
        <pc:docMk/>
      </pc:docMkLst>
      <pc:sldChg chg="modSp new">
        <pc:chgData name="carl paulus" userId="9e35785e9c52b364" providerId="Windows Live" clId="Web-{F7E5A803-BFA6-4C7E-A8DA-E936CC07EAFC}" dt="2022-03-17T22:32:48.623" v="359" actId="20577"/>
        <pc:sldMkLst>
          <pc:docMk/>
          <pc:sldMk cId="244954450" sldId="1906"/>
        </pc:sldMkLst>
        <pc:spChg chg="mod">
          <ac:chgData name="carl paulus" userId="9e35785e9c52b364" providerId="Windows Live" clId="Web-{F7E5A803-BFA6-4C7E-A8DA-E936CC07EAFC}" dt="2022-03-17T22:31:22.948" v="342" actId="20577"/>
          <ac:spMkLst>
            <pc:docMk/>
            <pc:sldMk cId="244954450" sldId="1906"/>
            <ac:spMk id="2" creationId="{11F5FB1A-9537-490C-906C-7A9327EE8DD0}"/>
          </ac:spMkLst>
        </pc:spChg>
        <pc:spChg chg="mod">
          <ac:chgData name="carl paulus" userId="9e35785e9c52b364" providerId="Windows Live" clId="Web-{F7E5A803-BFA6-4C7E-A8DA-E936CC07EAFC}" dt="2022-03-17T22:32:48.623" v="359" actId="20577"/>
          <ac:spMkLst>
            <pc:docMk/>
            <pc:sldMk cId="244954450" sldId="1906"/>
            <ac:spMk id="3" creationId="{DCF60EC7-87E3-4E79-9A62-05553D30BD5F}"/>
          </ac:spMkLst>
        </pc:spChg>
      </pc:sldChg>
      <pc:sldChg chg="modSp new">
        <pc:chgData name="carl paulus" userId="9e35785e9c52b364" providerId="Windows Live" clId="Web-{F7E5A803-BFA6-4C7E-A8DA-E936CC07EAFC}" dt="2022-03-17T22:22:14.378" v="321" actId="20577"/>
        <pc:sldMkLst>
          <pc:docMk/>
          <pc:sldMk cId="1559241102" sldId="1907"/>
        </pc:sldMkLst>
        <pc:spChg chg="mod">
          <ac:chgData name="carl paulus" userId="9e35785e9c52b364" providerId="Windows Live" clId="Web-{F7E5A803-BFA6-4C7E-A8DA-E936CC07EAFC}" dt="2022-03-17T22:22:14.378" v="321" actId="20577"/>
          <ac:spMkLst>
            <pc:docMk/>
            <pc:sldMk cId="1559241102" sldId="1907"/>
            <ac:spMk id="2" creationId="{C473C847-79F2-4F00-91C6-4EEAB556BA90}"/>
          </ac:spMkLst>
        </pc:spChg>
      </pc:sldChg>
    </pc:docChg>
  </pc:docChgLst>
  <pc:docChgLst>
    <pc:chgData name="Guest User" providerId="Windows Live" clId="Web-{1805F701-E9B8-42E2-AFBC-B175E795273E}"/>
    <pc:docChg chg="addSld modSld">
      <pc:chgData name="Guest User" userId="" providerId="Windows Live" clId="Web-{1805F701-E9B8-42E2-AFBC-B175E795273E}" dt="2022-03-18T13:38:48.616" v="91" actId="1076"/>
      <pc:docMkLst>
        <pc:docMk/>
      </pc:docMkLst>
      <pc:sldChg chg="modSp">
        <pc:chgData name="Guest User" userId="" providerId="Windows Live" clId="Web-{1805F701-E9B8-42E2-AFBC-B175E795273E}" dt="2022-03-18T13:16:42.521" v="6" actId="1076"/>
        <pc:sldMkLst>
          <pc:docMk/>
          <pc:sldMk cId="1643868448" sldId="259"/>
        </pc:sldMkLst>
        <pc:spChg chg="mod">
          <ac:chgData name="Guest User" userId="" providerId="Windows Live" clId="Web-{1805F701-E9B8-42E2-AFBC-B175E795273E}" dt="2022-03-18T13:16:42.521" v="6" actId="1076"/>
          <ac:spMkLst>
            <pc:docMk/>
            <pc:sldMk cId="1643868448" sldId="259"/>
            <ac:spMk id="18" creationId="{7228EB81-EEFB-4029-A360-BE77DBCA2FBA}"/>
          </ac:spMkLst>
        </pc:spChg>
      </pc:sldChg>
      <pc:sldChg chg="addSp delSp modSp">
        <pc:chgData name="Guest User" userId="" providerId="Windows Live" clId="Web-{1805F701-E9B8-42E2-AFBC-B175E795273E}" dt="2022-03-18T13:17:51.210" v="31" actId="20577"/>
        <pc:sldMkLst>
          <pc:docMk/>
          <pc:sldMk cId="3316446042" sldId="268"/>
        </pc:sldMkLst>
        <pc:spChg chg="add del mod">
          <ac:chgData name="Guest User" userId="" providerId="Windows Live" clId="Web-{1805F701-E9B8-42E2-AFBC-B175E795273E}" dt="2022-03-18T13:17:12.334" v="12"/>
          <ac:spMkLst>
            <pc:docMk/>
            <pc:sldMk cId="3316446042" sldId="268"/>
            <ac:spMk id="4" creationId="{36254873-8F63-47C8-9579-C8B3852B222E}"/>
          </ac:spMkLst>
        </pc:spChg>
        <pc:spChg chg="add mod">
          <ac:chgData name="Guest User" userId="" providerId="Windows Live" clId="Web-{1805F701-E9B8-42E2-AFBC-B175E795273E}" dt="2022-03-18T13:17:34.835" v="20" actId="1076"/>
          <ac:spMkLst>
            <pc:docMk/>
            <pc:sldMk cId="3316446042" sldId="268"/>
            <ac:spMk id="6" creationId="{B311B39F-6E1B-4212-8302-506DA0C14829}"/>
          </ac:spMkLst>
        </pc:spChg>
        <pc:spChg chg="mod">
          <ac:chgData name="Guest User" userId="" providerId="Windows Live" clId="Web-{1805F701-E9B8-42E2-AFBC-B175E795273E}" dt="2022-03-18T13:17:29.475" v="19" actId="20577"/>
          <ac:spMkLst>
            <pc:docMk/>
            <pc:sldMk cId="3316446042" sldId="268"/>
            <ac:spMk id="8" creationId="{044000A4-463C-384C-BEF7-1C6C3163E3B2}"/>
          </ac:spMkLst>
        </pc:spChg>
        <pc:spChg chg="add mod">
          <ac:chgData name="Guest User" userId="" providerId="Windows Live" clId="Web-{1805F701-E9B8-42E2-AFBC-B175E795273E}" dt="2022-03-18T13:17:51.210" v="31" actId="20577"/>
          <ac:spMkLst>
            <pc:docMk/>
            <pc:sldMk cId="3316446042" sldId="268"/>
            <ac:spMk id="19" creationId="{0EE02E00-CBCB-4E37-A8EF-DBE70F6939D5}"/>
          </ac:spMkLst>
        </pc:spChg>
        <pc:cxnChg chg="mod">
          <ac:chgData name="Guest User" userId="" providerId="Windows Live" clId="Web-{1805F701-E9B8-42E2-AFBC-B175E795273E}" dt="2022-03-18T13:17:07.725" v="8" actId="1076"/>
          <ac:cxnSpMkLst>
            <pc:docMk/>
            <pc:sldMk cId="3316446042" sldId="268"/>
            <ac:cxnSpMk id="13" creationId="{32BBC288-1824-794B-A91E-86F44F9D70B2}"/>
          </ac:cxnSpMkLst>
        </pc:cxnChg>
      </pc:sldChg>
      <pc:sldChg chg="addSp modSp mod setBg">
        <pc:chgData name="Guest User" userId="" providerId="Windows Live" clId="Web-{1805F701-E9B8-42E2-AFBC-B175E795273E}" dt="2022-03-18T13:36:56.567" v="75"/>
        <pc:sldMkLst>
          <pc:docMk/>
          <pc:sldMk cId="2510927895" sldId="1908"/>
        </pc:sldMkLst>
        <pc:spChg chg="mod">
          <ac:chgData name="Guest User" userId="" providerId="Windows Live" clId="Web-{1805F701-E9B8-42E2-AFBC-B175E795273E}" dt="2022-03-18T13:36:56.567" v="75"/>
          <ac:spMkLst>
            <pc:docMk/>
            <pc:sldMk cId="2510927895" sldId="1908"/>
            <ac:spMk id="2" creationId="{9D957EBC-9EEE-44ED-92BD-7F7A89D0CCB9}"/>
          </ac:spMkLst>
        </pc:spChg>
        <pc:spChg chg="mod ord">
          <ac:chgData name="Guest User" userId="" providerId="Windows Live" clId="Web-{1805F701-E9B8-42E2-AFBC-B175E795273E}" dt="2022-03-18T13:36:56.567" v="75"/>
          <ac:spMkLst>
            <pc:docMk/>
            <pc:sldMk cId="2510927895" sldId="1908"/>
            <ac:spMk id="3" creationId="{5F940086-05D6-4223-8A02-03842A8A3E95}"/>
          </ac:spMkLst>
        </pc:spChg>
        <pc:spChg chg="add">
          <ac:chgData name="Guest User" userId="" providerId="Windows Live" clId="Web-{1805F701-E9B8-42E2-AFBC-B175E795273E}" dt="2022-03-18T13:36:56.567" v="75"/>
          <ac:spMkLst>
            <pc:docMk/>
            <pc:sldMk cId="2510927895" sldId="1908"/>
            <ac:spMk id="10" creationId="{2B566528-1B12-4246-9431-5C2D7D081168}"/>
          </ac:spMkLst>
        </pc:spChg>
        <pc:grpChg chg="add">
          <ac:chgData name="Guest User" userId="" providerId="Windows Live" clId="Web-{1805F701-E9B8-42E2-AFBC-B175E795273E}" dt="2022-03-18T13:36:56.567" v="75"/>
          <ac:grpSpMkLst>
            <pc:docMk/>
            <pc:sldMk cId="2510927895" sldId="1908"/>
            <ac:grpSpMk id="12" creationId="{C34A4475-365F-4381-A542-4698D63774B8}"/>
          </ac:grpSpMkLst>
        </pc:grpChg>
        <pc:grpChg chg="add">
          <ac:chgData name="Guest User" userId="" providerId="Windows Live" clId="Web-{1805F701-E9B8-42E2-AFBC-B175E795273E}" dt="2022-03-18T13:36:56.567" v="75"/>
          <ac:grpSpMkLst>
            <pc:docMk/>
            <pc:sldMk cId="2510927895" sldId="1908"/>
            <ac:grpSpMk id="16" creationId="{DC8D6E3B-FFED-480F-941D-FE376375B8B7}"/>
          </ac:grpSpMkLst>
        </pc:grpChg>
        <pc:picChg chg="add mod">
          <ac:chgData name="Guest User" userId="" providerId="Windows Live" clId="Web-{1805F701-E9B8-42E2-AFBC-B175E795273E}" dt="2022-03-18T13:36:56.567" v="75"/>
          <ac:picMkLst>
            <pc:docMk/>
            <pc:sldMk cId="2510927895" sldId="1908"/>
            <ac:picMk id="4" creationId="{B19C57AB-951F-42AF-8FE9-CD4D524EAA52}"/>
          </ac:picMkLst>
        </pc:picChg>
        <pc:picChg chg="add mod">
          <ac:chgData name="Guest User" userId="" providerId="Windows Live" clId="Web-{1805F701-E9B8-42E2-AFBC-B175E795273E}" dt="2022-03-18T13:36:56.567" v="75"/>
          <ac:picMkLst>
            <pc:docMk/>
            <pc:sldMk cId="2510927895" sldId="1908"/>
            <ac:picMk id="5" creationId="{56142118-47E8-460B-8FDC-645587700A0E}"/>
          </ac:picMkLst>
        </pc:picChg>
      </pc:sldChg>
      <pc:sldChg chg="modSp">
        <pc:chgData name="Guest User" userId="" providerId="Windows Live" clId="Web-{1805F701-E9B8-42E2-AFBC-B175E795273E}" dt="2022-03-18T13:26:29.817" v="41" actId="20577"/>
        <pc:sldMkLst>
          <pc:docMk/>
          <pc:sldMk cId="1513958575" sldId="1923"/>
        </pc:sldMkLst>
        <pc:spChg chg="mod">
          <ac:chgData name="Guest User" userId="" providerId="Windows Live" clId="Web-{1805F701-E9B8-42E2-AFBC-B175E795273E}" dt="2022-03-18T13:26:29.817" v="41" actId="20577"/>
          <ac:spMkLst>
            <pc:docMk/>
            <pc:sldMk cId="1513958575" sldId="1923"/>
            <ac:spMk id="3" creationId="{5F940086-05D6-4223-8A02-03842A8A3E95}"/>
          </ac:spMkLst>
        </pc:spChg>
      </pc:sldChg>
      <pc:sldChg chg="addSp delSp modSp add replId">
        <pc:chgData name="Guest User" userId="" providerId="Windows Live" clId="Web-{1805F701-E9B8-42E2-AFBC-B175E795273E}" dt="2022-03-18T13:38:48.616" v="91" actId="1076"/>
        <pc:sldMkLst>
          <pc:docMk/>
          <pc:sldMk cId="3500290339" sldId="1924"/>
        </pc:sldMkLst>
        <pc:spChg chg="mod">
          <ac:chgData name="Guest User" userId="" providerId="Windows Live" clId="Web-{1805F701-E9B8-42E2-AFBC-B175E795273E}" dt="2022-03-18T13:38:13.787" v="82" actId="20577"/>
          <ac:spMkLst>
            <pc:docMk/>
            <pc:sldMk cId="3500290339" sldId="1924"/>
            <ac:spMk id="2" creationId="{9D957EBC-9EEE-44ED-92BD-7F7A89D0CCB9}"/>
          </ac:spMkLst>
        </pc:spChg>
        <pc:picChg chg="del">
          <ac:chgData name="Guest User" userId="" providerId="Windows Live" clId="Web-{1805F701-E9B8-42E2-AFBC-B175E795273E}" dt="2022-03-18T13:38:15.256" v="83"/>
          <ac:picMkLst>
            <pc:docMk/>
            <pc:sldMk cId="3500290339" sldId="1924"/>
            <ac:picMk id="4" creationId="{B19C57AB-951F-42AF-8FE9-CD4D524EAA52}"/>
          </ac:picMkLst>
        </pc:picChg>
        <pc:picChg chg="del">
          <ac:chgData name="Guest User" userId="" providerId="Windows Live" clId="Web-{1805F701-E9B8-42E2-AFBC-B175E795273E}" dt="2022-03-18T13:38:40.726" v="87"/>
          <ac:picMkLst>
            <pc:docMk/>
            <pc:sldMk cId="3500290339" sldId="1924"/>
            <ac:picMk id="5" creationId="{56142118-47E8-460B-8FDC-645587700A0E}"/>
          </ac:picMkLst>
        </pc:picChg>
        <pc:picChg chg="add mod">
          <ac:chgData name="Guest User" userId="" providerId="Windows Live" clId="Web-{1805F701-E9B8-42E2-AFBC-B175E795273E}" dt="2022-03-18T13:38:48.616" v="91" actId="1076"/>
          <ac:picMkLst>
            <pc:docMk/>
            <pc:sldMk cId="3500290339" sldId="1924"/>
            <ac:picMk id="6" creationId="{8CD374F5-3402-4124-9677-D67F313BD814}"/>
          </ac:picMkLst>
        </pc:picChg>
        <pc:picChg chg="add mod">
          <ac:chgData name="Guest User" userId="" providerId="Windows Live" clId="Web-{1805F701-E9B8-42E2-AFBC-B175E795273E}" dt="2022-03-18T13:38:47.132" v="90" actId="1076"/>
          <ac:picMkLst>
            <pc:docMk/>
            <pc:sldMk cId="3500290339" sldId="1924"/>
            <ac:picMk id="7" creationId="{097245E9-6BDC-418C-9186-115B30B50692}"/>
          </ac:picMkLst>
        </pc:picChg>
      </pc:sldChg>
    </pc:docChg>
  </pc:docChgLst>
  <pc:docChgLst>
    <pc:chgData name="carl paulus" userId="9e35785e9c52b364" providerId="Windows Live" clId="Web-{797CEA84-EA0F-4978-81D2-FB884338B5D2}"/>
    <pc:docChg chg="modSld">
      <pc:chgData name="carl paulus" userId="9e35785e9c52b364" providerId="Windows Live" clId="Web-{797CEA84-EA0F-4978-81D2-FB884338B5D2}" dt="2022-03-17T23:38:32.576" v="1" actId="1076"/>
      <pc:docMkLst>
        <pc:docMk/>
      </pc:docMkLst>
      <pc:sldChg chg="modSp">
        <pc:chgData name="carl paulus" userId="9e35785e9c52b364" providerId="Windows Live" clId="Web-{797CEA84-EA0F-4978-81D2-FB884338B5D2}" dt="2022-03-17T23:38:32.576" v="1" actId="1076"/>
        <pc:sldMkLst>
          <pc:docMk/>
          <pc:sldMk cId="3068332112" sldId="1904"/>
        </pc:sldMkLst>
        <pc:picChg chg="mod">
          <ac:chgData name="carl paulus" userId="9e35785e9c52b364" providerId="Windows Live" clId="Web-{797CEA84-EA0F-4978-81D2-FB884338B5D2}" dt="2022-03-17T23:38:32.576" v="1" actId="1076"/>
          <ac:picMkLst>
            <pc:docMk/>
            <pc:sldMk cId="3068332112" sldId="1904"/>
            <ac:picMk id="16" creationId="{0CB2873A-963B-47D7-A16D-E44536972993}"/>
          </ac:picMkLst>
        </pc:picChg>
      </pc:sldChg>
    </pc:docChg>
  </pc:docChgLst>
  <pc:docChgLst>
    <pc:chgData name="Gastbenutzer" providerId="Windows Live" clId="Web-{C5CD02F8-7FE3-4F7A-AEBC-1DBA9B16D350}"/>
    <pc:docChg chg="addSld delSld modSld">
      <pc:chgData name="Gastbenutzer" userId="" providerId="Windows Live" clId="Web-{C5CD02F8-7FE3-4F7A-AEBC-1DBA9B16D350}" dt="2022-03-18T16:22:18.451" v="101" actId="20577"/>
      <pc:docMkLst>
        <pc:docMk/>
      </pc:docMkLst>
      <pc:sldChg chg="modSp">
        <pc:chgData name="Gastbenutzer" userId="" providerId="Windows Live" clId="Web-{C5CD02F8-7FE3-4F7A-AEBC-1DBA9B16D350}" dt="2022-03-18T16:05:40.081" v="29" actId="14100"/>
        <pc:sldMkLst>
          <pc:docMk/>
          <pc:sldMk cId="775246967" sldId="256"/>
        </pc:sldMkLst>
        <pc:spChg chg="mod">
          <ac:chgData name="Gastbenutzer" userId="" providerId="Windows Live" clId="Web-{C5CD02F8-7FE3-4F7A-AEBC-1DBA9B16D350}" dt="2022-03-18T16:05:40.081" v="29" actId="14100"/>
          <ac:spMkLst>
            <pc:docMk/>
            <pc:sldMk cId="775246967" sldId="256"/>
            <ac:spMk id="31" creationId="{F666905A-7732-4020-8D1C-4141068075ED}"/>
          </ac:spMkLst>
        </pc:spChg>
      </pc:sldChg>
      <pc:sldChg chg="del">
        <pc:chgData name="Gastbenutzer" userId="" providerId="Windows Live" clId="Web-{C5CD02F8-7FE3-4F7A-AEBC-1DBA9B16D350}" dt="2022-03-18T16:04:01.044" v="11"/>
        <pc:sldMkLst>
          <pc:docMk/>
          <pc:sldMk cId="2250109532" sldId="269"/>
        </pc:sldMkLst>
      </pc:sldChg>
      <pc:sldChg chg="del">
        <pc:chgData name="Gastbenutzer" userId="" providerId="Windows Live" clId="Web-{C5CD02F8-7FE3-4F7A-AEBC-1DBA9B16D350}" dt="2022-03-18T16:03:24.948" v="1"/>
        <pc:sldMkLst>
          <pc:docMk/>
          <pc:sldMk cId="721534303" sldId="295"/>
        </pc:sldMkLst>
      </pc:sldChg>
      <pc:sldChg chg="del">
        <pc:chgData name="Gastbenutzer" userId="" providerId="Windows Live" clId="Web-{C5CD02F8-7FE3-4F7A-AEBC-1DBA9B16D350}" dt="2022-03-18T16:03:23.323" v="0"/>
        <pc:sldMkLst>
          <pc:docMk/>
          <pc:sldMk cId="2290899349" sldId="342"/>
        </pc:sldMkLst>
      </pc:sldChg>
      <pc:sldChg chg="del">
        <pc:chgData name="Gastbenutzer" userId="" providerId="Windows Live" clId="Web-{C5CD02F8-7FE3-4F7A-AEBC-1DBA9B16D350}" dt="2022-03-18T16:04:28.858" v="18"/>
        <pc:sldMkLst>
          <pc:docMk/>
          <pc:sldMk cId="3752006044" sldId="1665"/>
        </pc:sldMkLst>
      </pc:sldChg>
      <pc:sldChg chg="del">
        <pc:chgData name="Gastbenutzer" userId="" providerId="Windows Live" clId="Web-{C5CD02F8-7FE3-4F7A-AEBC-1DBA9B16D350}" dt="2022-03-18T16:04:01.060" v="15"/>
        <pc:sldMkLst>
          <pc:docMk/>
          <pc:sldMk cId="3052669649" sldId="1831"/>
        </pc:sldMkLst>
      </pc:sldChg>
      <pc:sldChg chg="del">
        <pc:chgData name="Gastbenutzer" userId="" providerId="Windows Live" clId="Web-{C5CD02F8-7FE3-4F7A-AEBC-1DBA9B16D350}" dt="2022-03-18T16:04:01.044" v="10"/>
        <pc:sldMkLst>
          <pc:docMk/>
          <pc:sldMk cId="2447584306" sldId="1846"/>
        </pc:sldMkLst>
      </pc:sldChg>
      <pc:sldChg chg="del">
        <pc:chgData name="Gastbenutzer" userId="" providerId="Windows Live" clId="Web-{C5CD02F8-7FE3-4F7A-AEBC-1DBA9B16D350}" dt="2022-03-18T16:03:46.981" v="7"/>
        <pc:sldMkLst>
          <pc:docMk/>
          <pc:sldMk cId="1802171730" sldId="1848"/>
        </pc:sldMkLst>
      </pc:sldChg>
      <pc:sldChg chg="del">
        <pc:chgData name="Gastbenutzer" userId="" providerId="Windows Live" clId="Web-{C5CD02F8-7FE3-4F7A-AEBC-1DBA9B16D350}" dt="2022-03-18T16:04:01.044" v="9"/>
        <pc:sldMkLst>
          <pc:docMk/>
          <pc:sldMk cId="3360352341" sldId="1854"/>
        </pc:sldMkLst>
      </pc:sldChg>
      <pc:sldChg chg="del">
        <pc:chgData name="Gastbenutzer" userId="" providerId="Windows Live" clId="Web-{C5CD02F8-7FE3-4F7A-AEBC-1DBA9B16D350}" dt="2022-03-18T16:04:28.874" v="20"/>
        <pc:sldMkLst>
          <pc:docMk/>
          <pc:sldMk cId="2364287475" sldId="1856"/>
        </pc:sldMkLst>
      </pc:sldChg>
      <pc:sldChg chg="del">
        <pc:chgData name="Gastbenutzer" userId="" providerId="Windows Live" clId="Web-{C5CD02F8-7FE3-4F7A-AEBC-1DBA9B16D350}" dt="2022-03-18T16:04:01.044" v="12"/>
        <pc:sldMkLst>
          <pc:docMk/>
          <pc:sldMk cId="1901162600" sldId="1857"/>
        </pc:sldMkLst>
      </pc:sldChg>
      <pc:sldChg chg="del">
        <pc:chgData name="Gastbenutzer" userId="" providerId="Windows Live" clId="Web-{C5CD02F8-7FE3-4F7A-AEBC-1DBA9B16D350}" dt="2022-03-18T16:04:01.060" v="14"/>
        <pc:sldMkLst>
          <pc:docMk/>
          <pc:sldMk cId="1174131637" sldId="1862"/>
        </pc:sldMkLst>
      </pc:sldChg>
      <pc:sldChg chg="del">
        <pc:chgData name="Gastbenutzer" userId="" providerId="Windows Live" clId="Web-{C5CD02F8-7FE3-4F7A-AEBC-1DBA9B16D350}" dt="2022-03-18T16:03:43.168" v="5"/>
        <pc:sldMkLst>
          <pc:docMk/>
          <pc:sldMk cId="667965667" sldId="1868"/>
        </pc:sldMkLst>
      </pc:sldChg>
      <pc:sldChg chg="del">
        <pc:chgData name="Gastbenutzer" userId="" providerId="Windows Live" clId="Web-{C5CD02F8-7FE3-4F7A-AEBC-1DBA9B16D350}" dt="2022-03-18T16:03:34.120" v="4"/>
        <pc:sldMkLst>
          <pc:docMk/>
          <pc:sldMk cId="451559531" sldId="1869"/>
        </pc:sldMkLst>
      </pc:sldChg>
      <pc:sldChg chg="del">
        <pc:chgData name="Gastbenutzer" userId="" providerId="Windows Live" clId="Web-{C5CD02F8-7FE3-4F7A-AEBC-1DBA9B16D350}" dt="2022-03-18T16:03:29.495" v="3"/>
        <pc:sldMkLst>
          <pc:docMk/>
          <pc:sldMk cId="2118200547" sldId="1870"/>
        </pc:sldMkLst>
      </pc:sldChg>
      <pc:sldChg chg="del">
        <pc:chgData name="Gastbenutzer" userId="" providerId="Windows Live" clId="Web-{C5CD02F8-7FE3-4F7A-AEBC-1DBA9B16D350}" dt="2022-03-18T16:03:25.823" v="2"/>
        <pc:sldMkLst>
          <pc:docMk/>
          <pc:sldMk cId="1327739369" sldId="1871"/>
        </pc:sldMkLst>
      </pc:sldChg>
      <pc:sldChg chg="del">
        <pc:chgData name="Gastbenutzer" userId="" providerId="Windows Live" clId="Web-{C5CD02F8-7FE3-4F7A-AEBC-1DBA9B16D350}" dt="2022-03-18T16:04:01.060" v="16"/>
        <pc:sldMkLst>
          <pc:docMk/>
          <pc:sldMk cId="1519345748" sldId="1876"/>
        </pc:sldMkLst>
      </pc:sldChg>
      <pc:sldChg chg="del">
        <pc:chgData name="Gastbenutzer" userId="" providerId="Windows Live" clId="Web-{C5CD02F8-7FE3-4F7A-AEBC-1DBA9B16D350}" dt="2022-03-18T16:04:01.044" v="13"/>
        <pc:sldMkLst>
          <pc:docMk/>
          <pc:sldMk cId="3884403795" sldId="1880"/>
        </pc:sldMkLst>
      </pc:sldChg>
      <pc:sldChg chg="del">
        <pc:chgData name="Gastbenutzer" userId="" providerId="Windows Live" clId="Web-{C5CD02F8-7FE3-4F7A-AEBC-1DBA9B16D350}" dt="2022-03-18T16:04:28.874" v="21"/>
        <pc:sldMkLst>
          <pc:docMk/>
          <pc:sldMk cId="80837791" sldId="1892"/>
        </pc:sldMkLst>
      </pc:sldChg>
      <pc:sldChg chg="del">
        <pc:chgData name="Gastbenutzer" userId="" providerId="Windows Live" clId="Web-{C5CD02F8-7FE3-4F7A-AEBC-1DBA9B16D350}" dt="2022-03-18T16:04:28.858" v="17"/>
        <pc:sldMkLst>
          <pc:docMk/>
          <pc:sldMk cId="810430401" sldId="1893"/>
        </pc:sldMkLst>
      </pc:sldChg>
      <pc:sldChg chg="modSp">
        <pc:chgData name="Gastbenutzer" userId="" providerId="Windows Live" clId="Web-{C5CD02F8-7FE3-4F7A-AEBC-1DBA9B16D350}" dt="2022-03-18T16:06:19.224" v="40" actId="1076"/>
        <pc:sldMkLst>
          <pc:docMk/>
          <pc:sldMk cId="4070935359" sldId="1894"/>
        </pc:sldMkLst>
        <pc:spChg chg="mod">
          <ac:chgData name="Gastbenutzer" userId="" providerId="Windows Live" clId="Web-{C5CD02F8-7FE3-4F7A-AEBC-1DBA9B16D350}" dt="2022-03-18T16:06:19.224" v="40" actId="1076"/>
          <ac:spMkLst>
            <pc:docMk/>
            <pc:sldMk cId="4070935359" sldId="1894"/>
            <ac:spMk id="22" creationId="{DC3D5EF3-D8B5-344F-8CD8-E078CE494E72}"/>
          </ac:spMkLst>
        </pc:spChg>
      </pc:sldChg>
      <pc:sldChg chg="del">
        <pc:chgData name="Gastbenutzer" userId="" providerId="Windows Live" clId="Web-{C5CD02F8-7FE3-4F7A-AEBC-1DBA9B16D350}" dt="2022-03-18T16:04:28.874" v="19"/>
        <pc:sldMkLst>
          <pc:docMk/>
          <pc:sldMk cId="811810386" sldId="1895"/>
        </pc:sldMkLst>
      </pc:sldChg>
      <pc:sldChg chg="modSp">
        <pc:chgData name="Gastbenutzer" userId="" providerId="Windows Live" clId="Web-{C5CD02F8-7FE3-4F7A-AEBC-1DBA9B16D350}" dt="2022-03-18T16:21:32.589" v="93" actId="1076"/>
        <pc:sldMkLst>
          <pc:docMk/>
          <pc:sldMk cId="3597437180" sldId="1897"/>
        </pc:sldMkLst>
        <pc:spChg chg="mod">
          <ac:chgData name="Gastbenutzer" userId="" providerId="Windows Live" clId="Web-{C5CD02F8-7FE3-4F7A-AEBC-1DBA9B16D350}" dt="2022-03-18T16:18:47.345" v="42" actId="20577"/>
          <ac:spMkLst>
            <pc:docMk/>
            <pc:sldMk cId="3597437180" sldId="1897"/>
            <ac:spMk id="3" creationId="{D081C7C3-B96C-4F6F-95C9-F85ABF5A1AF5}"/>
          </ac:spMkLst>
        </pc:spChg>
        <pc:spChg chg="mod">
          <ac:chgData name="Gastbenutzer" userId="" providerId="Windows Live" clId="Web-{C5CD02F8-7FE3-4F7A-AEBC-1DBA9B16D350}" dt="2022-03-18T16:21:32.589" v="93" actId="1076"/>
          <ac:spMkLst>
            <pc:docMk/>
            <pc:sldMk cId="3597437180" sldId="1897"/>
            <ac:spMk id="17" creationId="{FB832C80-6C48-4C79-91BD-76CBF45CB24C}"/>
          </ac:spMkLst>
        </pc:spChg>
      </pc:sldChg>
      <pc:sldChg chg="modSp">
        <pc:chgData name="Gastbenutzer" userId="" providerId="Windows Live" clId="Web-{C5CD02F8-7FE3-4F7A-AEBC-1DBA9B16D350}" dt="2022-03-18T16:18:59.705" v="43" actId="1076"/>
        <pc:sldMkLst>
          <pc:docMk/>
          <pc:sldMk cId="949840634" sldId="1899"/>
        </pc:sldMkLst>
        <pc:spChg chg="mod">
          <ac:chgData name="Gastbenutzer" userId="" providerId="Windows Live" clId="Web-{C5CD02F8-7FE3-4F7A-AEBC-1DBA9B16D350}" dt="2022-03-18T16:18:59.705" v="43" actId="1076"/>
          <ac:spMkLst>
            <pc:docMk/>
            <pc:sldMk cId="949840634" sldId="1899"/>
            <ac:spMk id="16" creationId="{8C91C6BE-114E-4D6F-AA42-16E0199875B2}"/>
          </ac:spMkLst>
        </pc:spChg>
      </pc:sldChg>
      <pc:sldChg chg="modSp">
        <pc:chgData name="Gastbenutzer" userId="" providerId="Windows Live" clId="Web-{C5CD02F8-7FE3-4F7A-AEBC-1DBA9B16D350}" dt="2022-03-18T16:20:09.803" v="71" actId="20577"/>
        <pc:sldMkLst>
          <pc:docMk/>
          <pc:sldMk cId="3532403863" sldId="1902"/>
        </pc:sldMkLst>
        <pc:spChg chg="mod">
          <ac:chgData name="Gastbenutzer" userId="" providerId="Windows Live" clId="Web-{C5CD02F8-7FE3-4F7A-AEBC-1DBA9B16D350}" dt="2022-03-18T16:20:09.803" v="71" actId="20577"/>
          <ac:spMkLst>
            <pc:docMk/>
            <pc:sldMk cId="3532403863" sldId="1902"/>
            <ac:spMk id="5" creationId="{5C1E0BB3-329B-4701-AFB1-F8CCB9947651}"/>
          </ac:spMkLst>
        </pc:spChg>
      </pc:sldChg>
      <pc:sldChg chg="modSp">
        <pc:chgData name="Gastbenutzer" userId="" providerId="Windows Live" clId="Web-{C5CD02F8-7FE3-4F7A-AEBC-1DBA9B16D350}" dt="2022-03-18T16:19:59.115" v="68" actId="20577"/>
        <pc:sldMkLst>
          <pc:docMk/>
          <pc:sldMk cId="3037364909" sldId="1905"/>
        </pc:sldMkLst>
        <pc:spChg chg="mod">
          <ac:chgData name="Gastbenutzer" userId="" providerId="Windows Live" clId="Web-{C5CD02F8-7FE3-4F7A-AEBC-1DBA9B16D350}" dt="2022-03-18T16:19:59.115" v="68" actId="20577"/>
          <ac:spMkLst>
            <pc:docMk/>
            <pc:sldMk cId="3037364909" sldId="1905"/>
            <ac:spMk id="5" creationId="{5C1E0BB3-329B-4701-AFB1-F8CCB9947651}"/>
          </ac:spMkLst>
        </pc:spChg>
      </pc:sldChg>
      <pc:sldChg chg="modSp">
        <pc:chgData name="Gastbenutzer" userId="" providerId="Windows Live" clId="Web-{C5CD02F8-7FE3-4F7A-AEBC-1DBA9B16D350}" dt="2022-03-18T16:20:27.179" v="72" actId="1076"/>
        <pc:sldMkLst>
          <pc:docMk/>
          <pc:sldMk cId="2510927895" sldId="1908"/>
        </pc:sldMkLst>
        <pc:graphicFrameChg chg="mod">
          <ac:chgData name="Gastbenutzer" userId="" providerId="Windows Live" clId="Web-{C5CD02F8-7FE3-4F7A-AEBC-1DBA9B16D350}" dt="2022-03-18T16:20:27.179" v="72" actId="1076"/>
          <ac:graphicFrameMkLst>
            <pc:docMk/>
            <pc:sldMk cId="2510927895" sldId="1908"/>
            <ac:graphicFrameMk id="51" creationId="{788937E1-0FEE-9226-1E3B-59F8071B521F}"/>
          </ac:graphicFrameMkLst>
        </pc:graphicFrameChg>
      </pc:sldChg>
      <pc:sldChg chg="modSp">
        <pc:chgData name="Gastbenutzer" userId="" providerId="Windows Live" clId="Web-{C5CD02F8-7FE3-4F7A-AEBC-1DBA9B16D350}" dt="2022-03-18T16:22:18.451" v="101" actId="20577"/>
        <pc:sldMkLst>
          <pc:docMk/>
          <pc:sldMk cId="3393454740" sldId="1922"/>
        </pc:sldMkLst>
        <pc:spChg chg="mod">
          <ac:chgData name="Gastbenutzer" userId="" providerId="Windows Live" clId="Web-{C5CD02F8-7FE3-4F7A-AEBC-1DBA9B16D350}" dt="2022-03-18T16:22:18.451" v="101" actId="20577"/>
          <ac:spMkLst>
            <pc:docMk/>
            <pc:sldMk cId="3393454740" sldId="1922"/>
            <ac:spMk id="8" creationId="{96B55E15-ABC0-41D8-AF3D-96D3F6E7CFE4}"/>
          </ac:spMkLst>
        </pc:spChg>
      </pc:sldChg>
      <pc:sldChg chg="new del">
        <pc:chgData name="Gastbenutzer" userId="" providerId="Windows Live" clId="Web-{C5CD02F8-7FE3-4F7A-AEBC-1DBA9B16D350}" dt="2022-03-18T16:04:01.044" v="8"/>
        <pc:sldMkLst>
          <pc:docMk/>
          <pc:sldMk cId="2307005511" sldId="1933"/>
        </pc:sldMkLst>
      </pc:sldChg>
    </pc:docChg>
  </pc:docChgLst>
  <pc:docChgLst>
    <pc:chgData name="Jiang Xiaohui" userId="4295a70231a56e2f" providerId="LiveId" clId="{361E2E9B-7AA2-49CD-86A0-A1FAE0EC0717}"/>
    <pc:docChg chg="undo custSel addSld delSld modSld sldOrd">
      <pc:chgData name="Jiang Xiaohui" userId="4295a70231a56e2f" providerId="LiveId" clId="{361E2E9B-7AA2-49CD-86A0-A1FAE0EC0717}" dt="2022-03-17T22:51:59.495" v="3267" actId="14100"/>
      <pc:docMkLst>
        <pc:docMk/>
      </pc:docMkLst>
      <pc:sldChg chg="addSp delSp modSp mod">
        <pc:chgData name="Jiang Xiaohui" userId="4295a70231a56e2f" providerId="LiveId" clId="{361E2E9B-7AA2-49CD-86A0-A1FAE0EC0717}" dt="2022-03-17T22:49:18.120" v="3225" actId="207"/>
        <pc:sldMkLst>
          <pc:docMk/>
          <pc:sldMk cId="1643868448" sldId="259"/>
        </pc:sldMkLst>
        <pc:spChg chg="add del mod">
          <ac:chgData name="Jiang Xiaohui" userId="4295a70231a56e2f" providerId="LiveId" clId="{361E2E9B-7AA2-49CD-86A0-A1FAE0EC0717}" dt="2022-03-17T21:03:14.926" v="1614" actId="478"/>
          <ac:spMkLst>
            <pc:docMk/>
            <pc:sldMk cId="1643868448" sldId="259"/>
            <ac:spMk id="4" creationId="{6C8A022B-BBEA-4F5D-A545-E3929DA4FA7C}"/>
          </ac:spMkLst>
        </pc:spChg>
        <pc:spChg chg="mod">
          <ac:chgData name="Jiang Xiaohui" userId="4295a70231a56e2f" providerId="LiveId" clId="{361E2E9B-7AA2-49CD-86A0-A1FAE0EC0717}" dt="2022-03-17T22:24:34.948" v="2800" actId="1076"/>
          <ac:spMkLst>
            <pc:docMk/>
            <pc:sldMk cId="1643868448" sldId="259"/>
            <ac:spMk id="17" creationId="{2DEDB646-1BF5-4B50-85BA-4881E1BC3898}"/>
          </ac:spMkLst>
        </pc:spChg>
        <pc:spChg chg="add mod">
          <ac:chgData name="Jiang Xiaohui" userId="4295a70231a56e2f" providerId="LiveId" clId="{361E2E9B-7AA2-49CD-86A0-A1FAE0EC0717}" dt="2022-03-17T22:48:41.159" v="3221" actId="207"/>
          <ac:spMkLst>
            <pc:docMk/>
            <pc:sldMk cId="1643868448" sldId="259"/>
            <ac:spMk id="18" creationId="{7228EB81-EEFB-4029-A360-BE77DBCA2FBA}"/>
          </ac:spMkLst>
        </pc:spChg>
        <pc:spChg chg="add mod">
          <ac:chgData name="Jiang Xiaohui" userId="4295a70231a56e2f" providerId="LiveId" clId="{361E2E9B-7AA2-49CD-86A0-A1FAE0EC0717}" dt="2022-03-17T22:49:18.120" v="3225" actId="207"/>
          <ac:spMkLst>
            <pc:docMk/>
            <pc:sldMk cId="1643868448" sldId="259"/>
            <ac:spMk id="19" creationId="{6A4F6D35-D069-4F21-9C01-71BCFA1BB79A}"/>
          </ac:spMkLst>
        </pc:spChg>
        <pc:spChg chg="add del mod">
          <ac:chgData name="Jiang Xiaohui" userId="4295a70231a56e2f" providerId="LiveId" clId="{361E2E9B-7AA2-49CD-86A0-A1FAE0EC0717}" dt="2022-03-17T20:57:02.480" v="1406" actId="478"/>
          <ac:spMkLst>
            <pc:docMk/>
            <pc:sldMk cId="1643868448" sldId="259"/>
            <ac:spMk id="22" creationId="{E471FD81-574C-D944-919B-0BC87E795D8D}"/>
          </ac:spMkLst>
        </pc:spChg>
        <pc:cxnChg chg="mod">
          <ac:chgData name="Jiang Xiaohui" userId="4295a70231a56e2f" providerId="LiveId" clId="{361E2E9B-7AA2-49CD-86A0-A1FAE0EC0717}" dt="2022-03-17T22:24:31.374" v="2799" actId="1076"/>
          <ac:cxnSpMkLst>
            <pc:docMk/>
            <pc:sldMk cId="1643868448" sldId="259"/>
            <ac:cxnSpMk id="21" creationId="{ADE09ADE-7948-AA44-8214-5AF1C60BADE2}"/>
          </ac:cxnSpMkLst>
        </pc:cxnChg>
      </pc:sldChg>
      <pc:sldChg chg="addSp delSp modSp mod">
        <pc:chgData name="Jiang Xiaohui" userId="4295a70231a56e2f" providerId="LiveId" clId="{361E2E9B-7AA2-49CD-86A0-A1FAE0EC0717}" dt="2022-03-17T22:49:38.194" v="3230" actId="207"/>
        <pc:sldMkLst>
          <pc:docMk/>
          <pc:sldMk cId="348376393" sldId="267"/>
        </pc:sldMkLst>
        <pc:spChg chg="add mod">
          <ac:chgData name="Jiang Xiaohui" userId="4295a70231a56e2f" providerId="LiveId" clId="{361E2E9B-7AA2-49CD-86A0-A1FAE0EC0717}" dt="2022-03-17T22:49:31.579" v="3228" actId="207"/>
          <ac:spMkLst>
            <pc:docMk/>
            <pc:sldMk cId="348376393" sldId="267"/>
            <ac:spMk id="4" creationId="{B3E33195-1B5B-4D72-A12B-1A37ECF56ADE}"/>
          </ac:spMkLst>
        </pc:spChg>
        <pc:spChg chg="mod">
          <ac:chgData name="Jiang Xiaohui" userId="4295a70231a56e2f" providerId="LiveId" clId="{361E2E9B-7AA2-49CD-86A0-A1FAE0EC0717}" dt="2022-03-17T19:49:29.511" v="984" actId="14100"/>
          <ac:spMkLst>
            <pc:docMk/>
            <pc:sldMk cId="348376393" sldId="267"/>
            <ac:spMk id="12" creationId="{CEE0BF9D-A378-BA41-904C-98CB83C58063}"/>
          </ac:spMkLst>
        </pc:spChg>
        <pc:spChg chg="add del mod">
          <ac:chgData name="Jiang Xiaohui" userId="4295a70231a56e2f" providerId="LiveId" clId="{361E2E9B-7AA2-49CD-86A0-A1FAE0EC0717}" dt="2022-03-17T22:23:06.944" v="2748" actId="478"/>
          <ac:spMkLst>
            <pc:docMk/>
            <pc:sldMk cId="348376393" sldId="267"/>
            <ac:spMk id="16" creationId="{EB95379C-176E-4B73-AB4A-CBBF3CFFD9CA}"/>
          </ac:spMkLst>
        </pc:spChg>
        <pc:spChg chg="add mod">
          <ac:chgData name="Jiang Xiaohui" userId="4295a70231a56e2f" providerId="LiveId" clId="{361E2E9B-7AA2-49CD-86A0-A1FAE0EC0717}" dt="2022-03-17T22:49:34.121" v="3229" actId="207"/>
          <ac:spMkLst>
            <pc:docMk/>
            <pc:sldMk cId="348376393" sldId="267"/>
            <ac:spMk id="18" creationId="{B95A2115-6974-45AA-997C-CF0E9E2DB5E4}"/>
          </ac:spMkLst>
        </pc:spChg>
        <pc:spChg chg="add mod">
          <ac:chgData name="Jiang Xiaohui" userId="4295a70231a56e2f" providerId="LiveId" clId="{361E2E9B-7AA2-49CD-86A0-A1FAE0EC0717}" dt="2022-03-17T22:49:38.194" v="3230" actId="207"/>
          <ac:spMkLst>
            <pc:docMk/>
            <pc:sldMk cId="348376393" sldId="267"/>
            <ac:spMk id="19" creationId="{A4AFA2AA-B681-48B0-AB60-B8FE58C07EBC}"/>
          </ac:spMkLst>
        </pc:spChg>
        <pc:grpChg chg="mod">
          <ac:chgData name="Jiang Xiaohui" userId="4295a70231a56e2f" providerId="LiveId" clId="{361E2E9B-7AA2-49CD-86A0-A1FAE0EC0717}" dt="2022-03-17T19:49:15.853" v="983" actId="14100"/>
          <ac:grpSpMkLst>
            <pc:docMk/>
            <pc:sldMk cId="348376393" sldId="267"/>
            <ac:grpSpMk id="15" creationId="{E50714DD-898D-324C-81A3-6E4DF23D7544}"/>
          </ac:grpSpMkLst>
        </pc:grpChg>
      </pc:sldChg>
      <pc:sldChg chg="modSp mod">
        <pc:chgData name="Jiang Xiaohui" userId="4295a70231a56e2f" providerId="LiveId" clId="{361E2E9B-7AA2-49CD-86A0-A1FAE0EC0717}" dt="2022-03-15T14:32:11.597" v="7" actId="948"/>
        <pc:sldMkLst>
          <pc:docMk/>
          <pc:sldMk cId="3178055168" sldId="1887"/>
        </pc:sldMkLst>
        <pc:spChg chg="mod">
          <ac:chgData name="Jiang Xiaohui" userId="4295a70231a56e2f" providerId="LiveId" clId="{361E2E9B-7AA2-49CD-86A0-A1FAE0EC0717}" dt="2022-03-15T14:32:11.597" v="7" actId="948"/>
          <ac:spMkLst>
            <pc:docMk/>
            <pc:sldMk cId="3178055168" sldId="1887"/>
            <ac:spMk id="14" creationId="{A33A161C-BB1C-4B63-92F4-757B64652246}"/>
          </ac:spMkLst>
        </pc:spChg>
      </pc:sldChg>
      <pc:sldChg chg="del">
        <pc:chgData name="Jiang Xiaohui" userId="4295a70231a56e2f" providerId="LiveId" clId="{361E2E9B-7AA2-49CD-86A0-A1FAE0EC0717}" dt="2022-03-17T20:41:49.570" v="1321" actId="47"/>
        <pc:sldMkLst>
          <pc:docMk/>
          <pc:sldMk cId="528283296" sldId="1896"/>
        </pc:sldMkLst>
      </pc:sldChg>
      <pc:sldChg chg="addSp delSp modSp mod">
        <pc:chgData name="Jiang Xiaohui" userId="4295a70231a56e2f" providerId="LiveId" clId="{361E2E9B-7AA2-49CD-86A0-A1FAE0EC0717}" dt="2022-03-17T22:49:26.638" v="3227" actId="207"/>
        <pc:sldMkLst>
          <pc:docMk/>
          <pc:sldMk cId="3597437180" sldId="1897"/>
        </pc:sldMkLst>
        <pc:spChg chg="add mod">
          <ac:chgData name="Jiang Xiaohui" userId="4295a70231a56e2f" providerId="LiveId" clId="{361E2E9B-7AA2-49CD-86A0-A1FAE0EC0717}" dt="2022-03-17T20:57:16.109" v="1407" actId="1076"/>
          <ac:spMkLst>
            <pc:docMk/>
            <pc:sldMk cId="3597437180" sldId="1897"/>
            <ac:spMk id="3" creationId="{D081C7C3-B96C-4F6F-95C9-F85ABF5A1AF5}"/>
          </ac:spMkLst>
        </pc:spChg>
        <pc:spChg chg="del mod">
          <ac:chgData name="Jiang Xiaohui" userId="4295a70231a56e2f" providerId="LiveId" clId="{361E2E9B-7AA2-49CD-86A0-A1FAE0EC0717}" dt="2022-03-17T19:25:19.835" v="361" actId="21"/>
          <ac:spMkLst>
            <pc:docMk/>
            <pc:sldMk cId="3597437180" sldId="1897"/>
            <ac:spMk id="5" creationId="{5C1E0BB3-329B-4701-AFB1-F8CCB9947651}"/>
          </ac:spMkLst>
        </pc:spChg>
        <pc:spChg chg="add del mod">
          <ac:chgData name="Jiang Xiaohui" userId="4295a70231a56e2f" providerId="LiveId" clId="{361E2E9B-7AA2-49CD-86A0-A1FAE0EC0717}" dt="2022-03-17T19:25:29.500" v="364" actId="478"/>
          <ac:spMkLst>
            <pc:docMk/>
            <pc:sldMk cId="3597437180" sldId="1897"/>
            <ac:spMk id="7" creationId="{D2BB4C2E-A914-4565-A51F-7DC3F09D130A}"/>
          </ac:spMkLst>
        </pc:spChg>
        <pc:spChg chg="add del mod">
          <ac:chgData name="Jiang Xiaohui" userId="4295a70231a56e2f" providerId="LiveId" clId="{361E2E9B-7AA2-49CD-86A0-A1FAE0EC0717}" dt="2022-03-17T19:50:29.651" v="997" actId="21"/>
          <ac:spMkLst>
            <pc:docMk/>
            <pc:sldMk cId="3597437180" sldId="1897"/>
            <ac:spMk id="8" creationId="{E374757B-476C-4086-8618-F0DA52D4EE73}"/>
          </ac:spMkLst>
        </pc:spChg>
        <pc:spChg chg="add del mod">
          <ac:chgData name="Jiang Xiaohui" userId="4295a70231a56e2f" providerId="LiveId" clId="{361E2E9B-7AA2-49CD-86A0-A1FAE0EC0717}" dt="2022-03-17T19:44:32.220" v="796" actId="478"/>
          <ac:spMkLst>
            <pc:docMk/>
            <pc:sldMk cId="3597437180" sldId="1897"/>
            <ac:spMk id="11" creationId="{D4F06600-075A-421F-9434-F73F61C73B00}"/>
          </ac:spMkLst>
        </pc:spChg>
        <pc:spChg chg="add del mod">
          <ac:chgData name="Jiang Xiaohui" userId="4295a70231a56e2f" providerId="LiveId" clId="{361E2E9B-7AA2-49CD-86A0-A1FAE0EC0717}" dt="2022-03-17T19:50:29.651" v="997" actId="21"/>
          <ac:spMkLst>
            <pc:docMk/>
            <pc:sldMk cId="3597437180" sldId="1897"/>
            <ac:spMk id="12" creationId="{F66CDF62-4733-4B31-8F8D-3015CB1CEA97}"/>
          </ac:spMkLst>
        </pc:spChg>
        <pc:spChg chg="add del mod">
          <ac:chgData name="Jiang Xiaohui" userId="4295a70231a56e2f" providerId="LiveId" clId="{361E2E9B-7AA2-49CD-86A0-A1FAE0EC0717}" dt="2022-03-17T19:50:29.651" v="997" actId="21"/>
          <ac:spMkLst>
            <pc:docMk/>
            <pc:sldMk cId="3597437180" sldId="1897"/>
            <ac:spMk id="13" creationId="{67860735-DC3B-419A-AA40-F94259BF284A}"/>
          </ac:spMkLst>
        </pc:spChg>
        <pc:spChg chg="add del mod">
          <ac:chgData name="Jiang Xiaohui" userId="4295a70231a56e2f" providerId="LiveId" clId="{361E2E9B-7AA2-49CD-86A0-A1FAE0EC0717}" dt="2022-03-17T22:36:26.867" v="2945" actId="478"/>
          <ac:spMkLst>
            <pc:docMk/>
            <pc:sldMk cId="3597437180" sldId="1897"/>
            <ac:spMk id="15" creationId="{8AA7BB43-AE3D-4A74-B931-2DC8862A37B7}"/>
          </ac:spMkLst>
        </pc:spChg>
        <pc:spChg chg="add mod">
          <ac:chgData name="Jiang Xiaohui" userId="4295a70231a56e2f" providerId="LiveId" clId="{361E2E9B-7AA2-49CD-86A0-A1FAE0EC0717}" dt="2022-03-17T22:36:08.899" v="2942" actId="1076"/>
          <ac:spMkLst>
            <pc:docMk/>
            <pc:sldMk cId="3597437180" sldId="1897"/>
            <ac:spMk id="17" creationId="{FB832C80-6C48-4C79-91BD-76CBF45CB24C}"/>
          </ac:spMkLst>
        </pc:spChg>
        <pc:spChg chg="add del mod">
          <ac:chgData name="Jiang Xiaohui" userId="4295a70231a56e2f" providerId="LiveId" clId="{361E2E9B-7AA2-49CD-86A0-A1FAE0EC0717}" dt="2022-03-17T22:36:38.441" v="2947" actId="478"/>
          <ac:spMkLst>
            <pc:docMk/>
            <pc:sldMk cId="3597437180" sldId="1897"/>
            <ac:spMk id="26" creationId="{CBA632B6-9D6F-44F5-9C25-99EA5387DBFF}"/>
          </ac:spMkLst>
        </pc:spChg>
        <pc:spChg chg="add mod">
          <ac:chgData name="Jiang Xiaohui" userId="4295a70231a56e2f" providerId="LiveId" clId="{361E2E9B-7AA2-49CD-86A0-A1FAE0EC0717}" dt="2022-03-17T22:49:23.281" v="3226" actId="207"/>
          <ac:spMkLst>
            <pc:docMk/>
            <pc:sldMk cId="3597437180" sldId="1897"/>
            <ac:spMk id="29" creationId="{9C6AAEF6-D269-4DAA-8449-6C1141D2EB0F}"/>
          </ac:spMkLst>
        </pc:spChg>
        <pc:spChg chg="add mod">
          <ac:chgData name="Jiang Xiaohui" userId="4295a70231a56e2f" providerId="LiveId" clId="{361E2E9B-7AA2-49CD-86A0-A1FAE0EC0717}" dt="2022-03-17T22:49:26.638" v="3227" actId="207"/>
          <ac:spMkLst>
            <pc:docMk/>
            <pc:sldMk cId="3597437180" sldId="1897"/>
            <ac:spMk id="31" creationId="{48AC6319-F88F-4712-9E31-BFAD29FA27E6}"/>
          </ac:spMkLst>
        </pc:spChg>
        <pc:picChg chg="add mod">
          <ac:chgData name="Jiang Xiaohui" userId="4295a70231a56e2f" providerId="LiveId" clId="{361E2E9B-7AA2-49CD-86A0-A1FAE0EC0717}" dt="2022-03-17T20:57:38.214" v="1414" actId="1076"/>
          <ac:picMkLst>
            <pc:docMk/>
            <pc:sldMk cId="3597437180" sldId="1897"/>
            <ac:picMk id="9" creationId="{3751F7F8-735D-46DD-A375-75744AD9A61F}"/>
          </ac:picMkLst>
        </pc:picChg>
        <pc:picChg chg="add mod">
          <ac:chgData name="Jiang Xiaohui" userId="4295a70231a56e2f" providerId="LiveId" clId="{361E2E9B-7AA2-49CD-86A0-A1FAE0EC0717}" dt="2022-03-17T21:02:03.456" v="1572" actId="1076"/>
          <ac:picMkLst>
            <pc:docMk/>
            <pc:sldMk cId="3597437180" sldId="1897"/>
            <ac:picMk id="16" creationId="{B0BCF466-4495-457A-A143-CA9D4B27B8A0}"/>
          </ac:picMkLst>
        </pc:picChg>
        <pc:cxnChg chg="del mod">
          <ac:chgData name="Jiang Xiaohui" userId="4295a70231a56e2f" providerId="LiveId" clId="{361E2E9B-7AA2-49CD-86A0-A1FAE0EC0717}" dt="2022-03-17T19:55:55.448" v="1011" actId="478"/>
          <ac:cxnSpMkLst>
            <pc:docMk/>
            <pc:sldMk cId="3597437180" sldId="1897"/>
            <ac:cxnSpMk id="4" creationId="{2DD093F4-841A-4F94-A6C6-2A72E5517DDA}"/>
          </ac:cxnSpMkLst>
        </pc:cxnChg>
        <pc:cxnChg chg="add del mod">
          <ac:chgData name="Jiang Xiaohui" userId="4295a70231a56e2f" providerId="LiveId" clId="{361E2E9B-7AA2-49CD-86A0-A1FAE0EC0717}" dt="2022-03-17T19:55:50.965" v="1010" actId="478"/>
          <ac:cxnSpMkLst>
            <pc:docMk/>
            <pc:sldMk cId="3597437180" sldId="1897"/>
            <ac:cxnSpMk id="14" creationId="{FEFB83EB-8AD7-444F-A187-24E908902989}"/>
          </ac:cxnSpMkLst>
        </pc:cxnChg>
        <pc:cxnChg chg="add mod">
          <ac:chgData name="Jiang Xiaohui" userId="4295a70231a56e2f" providerId="LiveId" clId="{361E2E9B-7AA2-49CD-86A0-A1FAE0EC0717}" dt="2022-03-17T22:35:25.489" v="2932" actId="14100"/>
          <ac:cxnSpMkLst>
            <pc:docMk/>
            <pc:sldMk cId="3597437180" sldId="1897"/>
            <ac:cxnSpMk id="18" creationId="{7D67CA25-6E36-4984-AD20-B57CECAB7EE6}"/>
          </ac:cxnSpMkLst>
        </pc:cxnChg>
        <pc:cxnChg chg="add mod">
          <ac:chgData name="Jiang Xiaohui" userId="4295a70231a56e2f" providerId="LiveId" clId="{361E2E9B-7AA2-49CD-86A0-A1FAE0EC0717}" dt="2022-03-17T22:35:39.201" v="2935" actId="1076"/>
          <ac:cxnSpMkLst>
            <pc:docMk/>
            <pc:sldMk cId="3597437180" sldId="1897"/>
            <ac:cxnSpMk id="25" creationId="{D51B3E7A-E129-4BCD-A043-5A5393E25026}"/>
          </ac:cxnSpMkLst>
        </pc:cxnChg>
      </pc:sldChg>
      <pc:sldChg chg="addSp delSp modSp mod ord">
        <pc:chgData name="Jiang Xiaohui" userId="4295a70231a56e2f" providerId="LiveId" clId="{361E2E9B-7AA2-49CD-86A0-A1FAE0EC0717}" dt="2022-03-17T22:45:40.876" v="3211" actId="1076"/>
        <pc:sldMkLst>
          <pc:docMk/>
          <pc:sldMk cId="949840634" sldId="1899"/>
        </pc:sldMkLst>
        <pc:spChg chg="del mod">
          <ac:chgData name="Jiang Xiaohui" userId="4295a70231a56e2f" providerId="LiveId" clId="{361E2E9B-7AA2-49CD-86A0-A1FAE0EC0717}" dt="2022-03-17T19:48:58.424" v="980" actId="21"/>
          <ac:spMkLst>
            <pc:docMk/>
            <pc:sldMk cId="949840634" sldId="1899"/>
            <ac:spMk id="5" creationId="{5C1E0BB3-329B-4701-AFB1-F8CCB9947651}"/>
          </ac:spMkLst>
        </pc:spChg>
        <pc:spChg chg="add del mod">
          <ac:chgData name="Jiang Xiaohui" userId="4295a70231a56e2f" providerId="LiveId" clId="{361E2E9B-7AA2-49CD-86A0-A1FAE0EC0717}" dt="2022-03-17T20:01:18.782" v="1034" actId="478"/>
          <ac:spMkLst>
            <pc:docMk/>
            <pc:sldMk cId="949840634" sldId="1899"/>
            <ac:spMk id="6" creationId="{E821F16B-D2BF-4499-A298-4E86277C3353}"/>
          </ac:spMkLst>
        </pc:spChg>
        <pc:spChg chg="add del mod">
          <ac:chgData name="Jiang Xiaohui" userId="4295a70231a56e2f" providerId="LiveId" clId="{361E2E9B-7AA2-49CD-86A0-A1FAE0EC0717}" dt="2022-03-17T20:01:18.782" v="1034" actId="478"/>
          <ac:spMkLst>
            <pc:docMk/>
            <pc:sldMk cId="949840634" sldId="1899"/>
            <ac:spMk id="7" creationId="{57482A6E-4849-4EA5-9082-5E125CDB0DA9}"/>
          </ac:spMkLst>
        </pc:spChg>
        <pc:spChg chg="add del mod">
          <ac:chgData name="Jiang Xiaohui" userId="4295a70231a56e2f" providerId="LiveId" clId="{361E2E9B-7AA2-49CD-86A0-A1FAE0EC0717}" dt="2022-03-17T20:01:18.782" v="1034" actId="478"/>
          <ac:spMkLst>
            <pc:docMk/>
            <pc:sldMk cId="949840634" sldId="1899"/>
            <ac:spMk id="8" creationId="{8D8F5C7D-6AA0-4405-9041-3478262E3684}"/>
          </ac:spMkLst>
        </pc:spChg>
        <pc:spChg chg="add del mod">
          <ac:chgData name="Jiang Xiaohui" userId="4295a70231a56e2f" providerId="LiveId" clId="{361E2E9B-7AA2-49CD-86A0-A1FAE0EC0717}" dt="2022-03-17T21:10:44.609" v="2023" actId="478"/>
          <ac:spMkLst>
            <pc:docMk/>
            <pc:sldMk cId="949840634" sldId="1899"/>
            <ac:spMk id="12" creationId="{887758E4-46CE-42DA-87EC-251D4F52D3BA}"/>
          </ac:spMkLst>
        </pc:spChg>
        <pc:spChg chg="add mod">
          <ac:chgData name="Jiang Xiaohui" userId="4295a70231a56e2f" providerId="LiveId" clId="{361E2E9B-7AA2-49CD-86A0-A1FAE0EC0717}" dt="2022-03-17T22:34:11.117" v="2911" actId="1076"/>
          <ac:spMkLst>
            <pc:docMk/>
            <pc:sldMk cId="949840634" sldId="1899"/>
            <ac:spMk id="14" creationId="{7CDEA1DF-B244-4287-BBA7-B67691C9439F}"/>
          </ac:spMkLst>
        </pc:spChg>
        <pc:spChg chg="add del mod">
          <ac:chgData name="Jiang Xiaohui" userId="4295a70231a56e2f" providerId="LiveId" clId="{361E2E9B-7AA2-49CD-86A0-A1FAE0EC0717}" dt="2022-03-17T21:10:46.750" v="2025" actId="478"/>
          <ac:spMkLst>
            <pc:docMk/>
            <pc:sldMk cId="949840634" sldId="1899"/>
            <ac:spMk id="15" creationId="{0A8B6AFB-56F9-4766-8595-C58647989D85}"/>
          </ac:spMkLst>
        </pc:spChg>
        <pc:spChg chg="add mod">
          <ac:chgData name="Jiang Xiaohui" userId="4295a70231a56e2f" providerId="LiveId" clId="{361E2E9B-7AA2-49CD-86A0-A1FAE0EC0717}" dt="2022-03-17T21:11:23.730" v="2034" actId="1076"/>
          <ac:spMkLst>
            <pc:docMk/>
            <pc:sldMk cId="949840634" sldId="1899"/>
            <ac:spMk id="16" creationId="{8C91C6BE-114E-4D6F-AA42-16E0199875B2}"/>
          </ac:spMkLst>
        </pc:spChg>
        <pc:spChg chg="add mod">
          <ac:chgData name="Jiang Xiaohui" userId="4295a70231a56e2f" providerId="LiveId" clId="{361E2E9B-7AA2-49CD-86A0-A1FAE0EC0717}" dt="2022-03-17T22:45:40.876" v="3211" actId="1076"/>
          <ac:spMkLst>
            <pc:docMk/>
            <pc:sldMk cId="949840634" sldId="1899"/>
            <ac:spMk id="17" creationId="{FC150046-5111-48B3-BC8E-67C6296D04ED}"/>
          </ac:spMkLst>
        </pc:spChg>
        <pc:spChg chg="add mod">
          <ac:chgData name="Jiang Xiaohui" userId="4295a70231a56e2f" providerId="LiveId" clId="{361E2E9B-7AA2-49CD-86A0-A1FAE0EC0717}" dt="2022-03-17T22:40:56.790" v="3006" actId="20577"/>
          <ac:spMkLst>
            <pc:docMk/>
            <pc:sldMk cId="949840634" sldId="1899"/>
            <ac:spMk id="18" creationId="{54EF8FBF-EB16-4AA6-AF9E-E40D55C95575}"/>
          </ac:spMkLst>
        </pc:spChg>
        <pc:picChg chg="add del mod">
          <ac:chgData name="Jiang Xiaohui" userId="4295a70231a56e2f" providerId="LiveId" clId="{361E2E9B-7AA2-49CD-86A0-A1FAE0EC0717}" dt="2022-03-17T20:01:53.175" v="1042" actId="478"/>
          <ac:picMkLst>
            <pc:docMk/>
            <pc:sldMk cId="949840634" sldId="1899"/>
            <ac:picMk id="9" creationId="{E0DA03BC-203E-4DA8-B867-AF106CE73136}"/>
          </ac:picMkLst>
        </pc:picChg>
        <pc:picChg chg="add mod">
          <ac:chgData name="Jiang Xiaohui" userId="4295a70231a56e2f" providerId="LiveId" clId="{361E2E9B-7AA2-49CD-86A0-A1FAE0EC0717}" dt="2022-03-17T22:45:20.889" v="3210"/>
          <ac:picMkLst>
            <pc:docMk/>
            <pc:sldMk cId="949840634" sldId="1899"/>
            <ac:picMk id="11" creationId="{63899671-754A-4BD8-A38A-13A0363991C8}"/>
          </ac:picMkLst>
        </pc:picChg>
        <pc:cxnChg chg="del">
          <ac:chgData name="Jiang Xiaohui" userId="4295a70231a56e2f" providerId="LiveId" clId="{361E2E9B-7AA2-49CD-86A0-A1FAE0EC0717}" dt="2022-03-17T20:01:20.874" v="1035" actId="478"/>
          <ac:cxnSpMkLst>
            <pc:docMk/>
            <pc:sldMk cId="949840634" sldId="1899"/>
            <ac:cxnSpMk id="4" creationId="{2DD093F4-841A-4F94-A6C6-2A72E5517DDA}"/>
          </ac:cxnSpMkLst>
        </pc:cxnChg>
      </pc:sldChg>
      <pc:sldChg chg="del">
        <pc:chgData name="Jiang Xiaohui" userId="4295a70231a56e2f" providerId="LiveId" clId="{361E2E9B-7AA2-49CD-86A0-A1FAE0EC0717}" dt="2022-03-17T20:41:49.570" v="1321" actId="47"/>
        <pc:sldMkLst>
          <pc:docMk/>
          <pc:sldMk cId="3786980617" sldId="1901"/>
        </pc:sldMkLst>
      </pc:sldChg>
      <pc:sldChg chg="addSp delSp modSp mod ord modAnim">
        <pc:chgData name="Jiang Xiaohui" userId="4295a70231a56e2f" providerId="LiveId" clId="{361E2E9B-7AA2-49CD-86A0-A1FAE0EC0717}" dt="2022-03-17T22:50:59.169" v="3242"/>
        <pc:sldMkLst>
          <pc:docMk/>
          <pc:sldMk cId="3532403863" sldId="1902"/>
        </pc:sldMkLst>
        <pc:spChg chg="mod">
          <ac:chgData name="Jiang Xiaohui" userId="4295a70231a56e2f" providerId="LiveId" clId="{361E2E9B-7AA2-49CD-86A0-A1FAE0EC0717}" dt="2022-03-17T22:29:38.984" v="2852" actId="20577"/>
          <ac:spMkLst>
            <pc:docMk/>
            <pc:sldMk cId="3532403863" sldId="1902"/>
            <ac:spMk id="5" creationId="{5C1E0BB3-329B-4701-AFB1-F8CCB9947651}"/>
          </ac:spMkLst>
        </pc:spChg>
        <pc:spChg chg="del mod">
          <ac:chgData name="Jiang Xiaohui" userId="4295a70231a56e2f" providerId="LiveId" clId="{361E2E9B-7AA2-49CD-86A0-A1FAE0EC0717}" dt="2022-03-17T22:32:53.855" v="2887" actId="478"/>
          <ac:spMkLst>
            <pc:docMk/>
            <pc:sldMk cId="3532403863" sldId="1902"/>
            <ac:spMk id="6" creationId="{00B5E23A-6E86-451B-8B53-38A0C06502C1}"/>
          </ac:spMkLst>
        </pc:spChg>
        <pc:spChg chg="add del mod">
          <ac:chgData name="Jiang Xiaohui" userId="4295a70231a56e2f" providerId="LiveId" clId="{361E2E9B-7AA2-49CD-86A0-A1FAE0EC0717}" dt="2022-03-17T22:10:59.903" v="2587" actId="478"/>
          <ac:spMkLst>
            <pc:docMk/>
            <pc:sldMk cId="3532403863" sldId="1902"/>
            <ac:spMk id="7" creationId="{A2FC4137-A263-4D43-A517-51FEA0E913BB}"/>
          </ac:spMkLst>
        </pc:spChg>
        <pc:spChg chg="add mod">
          <ac:chgData name="Jiang Xiaohui" userId="4295a70231a56e2f" providerId="LiveId" clId="{361E2E9B-7AA2-49CD-86A0-A1FAE0EC0717}" dt="2022-03-17T22:50:01.176" v="3232" actId="207"/>
          <ac:spMkLst>
            <pc:docMk/>
            <pc:sldMk cId="3532403863" sldId="1902"/>
            <ac:spMk id="25" creationId="{130DF919-BDB1-48AA-BB54-84F96694CC47}"/>
          </ac:spMkLst>
        </pc:spChg>
        <pc:picChg chg="add mod">
          <ac:chgData name="Jiang Xiaohui" userId="4295a70231a56e2f" providerId="LiveId" clId="{361E2E9B-7AA2-49CD-86A0-A1FAE0EC0717}" dt="2022-03-17T22:12:09.602" v="2591" actId="1076"/>
          <ac:picMkLst>
            <pc:docMk/>
            <pc:sldMk cId="3532403863" sldId="1902"/>
            <ac:picMk id="8" creationId="{2237DA1D-2BB1-4399-8CDD-519E527BF8A5}"/>
          </ac:picMkLst>
        </pc:picChg>
        <pc:cxnChg chg="mod">
          <ac:chgData name="Jiang Xiaohui" userId="4295a70231a56e2f" providerId="LiveId" clId="{361E2E9B-7AA2-49CD-86A0-A1FAE0EC0717}" dt="2022-03-17T22:32:49.315" v="2886" actId="14100"/>
          <ac:cxnSpMkLst>
            <pc:docMk/>
            <pc:sldMk cId="3532403863" sldId="1902"/>
            <ac:cxnSpMk id="4" creationId="{2DD093F4-841A-4F94-A6C6-2A72E5517DDA}"/>
          </ac:cxnSpMkLst>
        </pc:cxnChg>
        <pc:cxnChg chg="add mod">
          <ac:chgData name="Jiang Xiaohui" userId="4295a70231a56e2f" providerId="LiveId" clId="{361E2E9B-7AA2-49CD-86A0-A1FAE0EC0717}" dt="2022-03-17T22:28:25.008" v="2841" actId="1582"/>
          <ac:cxnSpMkLst>
            <pc:docMk/>
            <pc:sldMk cId="3532403863" sldId="1902"/>
            <ac:cxnSpMk id="10" creationId="{D64DB5AC-A170-46C8-B6CD-E9C60AA62989}"/>
          </ac:cxnSpMkLst>
        </pc:cxnChg>
        <pc:cxnChg chg="add mod">
          <ac:chgData name="Jiang Xiaohui" userId="4295a70231a56e2f" providerId="LiveId" clId="{361E2E9B-7AA2-49CD-86A0-A1FAE0EC0717}" dt="2022-03-17T22:29:10.689" v="2846" actId="14100"/>
          <ac:cxnSpMkLst>
            <pc:docMk/>
            <pc:sldMk cId="3532403863" sldId="1902"/>
            <ac:cxnSpMk id="16" creationId="{C59B85C5-4CFB-4106-8335-F52B464C5B89}"/>
          </ac:cxnSpMkLst>
        </pc:cxnChg>
        <pc:cxnChg chg="add mod">
          <ac:chgData name="Jiang Xiaohui" userId="4295a70231a56e2f" providerId="LiveId" clId="{361E2E9B-7AA2-49CD-86A0-A1FAE0EC0717}" dt="2022-03-17T22:29:47.849" v="2855" actId="14100"/>
          <ac:cxnSpMkLst>
            <pc:docMk/>
            <pc:sldMk cId="3532403863" sldId="1902"/>
            <ac:cxnSpMk id="18" creationId="{38CC113F-2400-422A-9323-FEDBAE59CE72}"/>
          </ac:cxnSpMkLst>
        </pc:cxnChg>
        <pc:cxnChg chg="add mod">
          <ac:chgData name="Jiang Xiaohui" userId="4295a70231a56e2f" providerId="LiveId" clId="{361E2E9B-7AA2-49CD-86A0-A1FAE0EC0717}" dt="2022-03-17T22:30:14.850" v="2860" actId="1076"/>
          <ac:cxnSpMkLst>
            <pc:docMk/>
            <pc:sldMk cId="3532403863" sldId="1902"/>
            <ac:cxnSpMk id="20" creationId="{A7EF76BF-169A-43EF-8BF2-5A9AA1E8EA57}"/>
          </ac:cxnSpMkLst>
        </pc:cxnChg>
        <pc:cxnChg chg="add mod">
          <ac:chgData name="Jiang Xiaohui" userId="4295a70231a56e2f" providerId="LiveId" clId="{361E2E9B-7AA2-49CD-86A0-A1FAE0EC0717}" dt="2022-03-17T22:30:32.669" v="2863" actId="14100"/>
          <ac:cxnSpMkLst>
            <pc:docMk/>
            <pc:sldMk cId="3532403863" sldId="1902"/>
            <ac:cxnSpMk id="23" creationId="{8BCA0BD3-CF3D-4A3F-AEB4-723269066DCD}"/>
          </ac:cxnSpMkLst>
        </pc:cxnChg>
      </pc:sldChg>
      <pc:sldChg chg="modSp del mod">
        <pc:chgData name="Jiang Xiaohui" userId="4295a70231a56e2f" providerId="LiveId" clId="{361E2E9B-7AA2-49CD-86A0-A1FAE0EC0717}" dt="2022-03-17T20:41:49.570" v="1321" actId="47"/>
        <pc:sldMkLst>
          <pc:docMk/>
          <pc:sldMk cId="3418276254" sldId="1903"/>
        </pc:sldMkLst>
        <pc:picChg chg="mod">
          <ac:chgData name="Jiang Xiaohui" userId="4295a70231a56e2f" providerId="LiveId" clId="{361E2E9B-7AA2-49CD-86A0-A1FAE0EC0717}" dt="2022-03-15T14:32:38.820" v="10" actId="1076"/>
          <ac:picMkLst>
            <pc:docMk/>
            <pc:sldMk cId="3418276254" sldId="1903"/>
            <ac:picMk id="9" creationId="{A01E0575-E11B-4C13-B2AF-E2F235A4DD95}"/>
          </ac:picMkLst>
        </pc:picChg>
      </pc:sldChg>
      <pc:sldChg chg="addSp delSp modSp mod ord">
        <pc:chgData name="Jiang Xiaohui" userId="4295a70231a56e2f" providerId="LiveId" clId="{361E2E9B-7AA2-49CD-86A0-A1FAE0EC0717}" dt="2022-03-17T22:51:59.495" v="3267" actId="14100"/>
        <pc:sldMkLst>
          <pc:docMk/>
          <pc:sldMk cId="3068332112" sldId="1904"/>
        </pc:sldMkLst>
        <pc:spChg chg="del mod">
          <ac:chgData name="Jiang Xiaohui" userId="4295a70231a56e2f" providerId="LiveId" clId="{361E2E9B-7AA2-49CD-86A0-A1FAE0EC0717}" dt="2022-03-17T21:56:11.596" v="2504" actId="478"/>
          <ac:spMkLst>
            <pc:docMk/>
            <pc:sldMk cId="3068332112" sldId="1904"/>
            <ac:spMk id="6" creationId="{83A13CCC-73E4-4FD3-865D-90FD0FFF3BCF}"/>
          </ac:spMkLst>
        </pc:spChg>
        <pc:spChg chg="mod">
          <ac:chgData name="Jiang Xiaohui" userId="4295a70231a56e2f" providerId="LiveId" clId="{361E2E9B-7AA2-49CD-86A0-A1FAE0EC0717}" dt="2022-03-17T22:51:32.560" v="3258" actId="20577"/>
          <ac:spMkLst>
            <pc:docMk/>
            <pc:sldMk cId="3068332112" sldId="1904"/>
            <ac:spMk id="7" creationId="{5AEAB7D8-CA73-4E93-A605-2370BA85E1B3}"/>
          </ac:spMkLst>
        </pc:spChg>
        <pc:spChg chg="mod">
          <ac:chgData name="Jiang Xiaohui" userId="4295a70231a56e2f" providerId="LiveId" clId="{361E2E9B-7AA2-49CD-86A0-A1FAE0EC0717}" dt="2022-03-17T22:51:59.495" v="3267" actId="14100"/>
          <ac:spMkLst>
            <pc:docMk/>
            <pc:sldMk cId="3068332112" sldId="1904"/>
            <ac:spMk id="15" creationId="{BB385685-DAE1-4E6A-8724-75C815CB1EC4}"/>
          </ac:spMkLst>
        </pc:spChg>
        <pc:picChg chg="del">
          <ac:chgData name="Jiang Xiaohui" userId="4295a70231a56e2f" providerId="LiveId" clId="{361E2E9B-7AA2-49CD-86A0-A1FAE0EC0717}" dt="2022-03-17T21:56:13.132" v="2505" actId="478"/>
          <ac:picMkLst>
            <pc:docMk/>
            <pc:sldMk cId="3068332112" sldId="1904"/>
            <ac:picMk id="4" creationId="{A18EC503-FEC9-48D9-B462-8A4DF987B48F}"/>
          </ac:picMkLst>
        </pc:picChg>
        <pc:picChg chg="add del mod">
          <ac:chgData name="Jiang Xiaohui" userId="4295a70231a56e2f" providerId="LiveId" clId="{361E2E9B-7AA2-49CD-86A0-A1FAE0EC0717}" dt="2022-03-17T21:57:13.659" v="2510" actId="478"/>
          <ac:picMkLst>
            <pc:docMk/>
            <pc:sldMk cId="3068332112" sldId="1904"/>
            <ac:picMk id="8" creationId="{F19DD07B-EC08-4B26-9CD5-158EEC4A9627}"/>
          </ac:picMkLst>
        </pc:picChg>
        <pc:picChg chg="add del mod">
          <ac:chgData name="Jiang Xiaohui" userId="4295a70231a56e2f" providerId="LiveId" clId="{361E2E9B-7AA2-49CD-86A0-A1FAE0EC0717}" dt="2022-03-17T21:57:19.317" v="2513" actId="478"/>
          <ac:picMkLst>
            <pc:docMk/>
            <pc:sldMk cId="3068332112" sldId="1904"/>
            <ac:picMk id="10" creationId="{C7FD25D5-B10D-4DC6-8D87-165C8F6A5F74}"/>
          </ac:picMkLst>
        </pc:picChg>
        <pc:picChg chg="add del mod">
          <ac:chgData name="Jiang Xiaohui" userId="4295a70231a56e2f" providerId="LiveId" clId="{361E2E9B-7AA2-49CD-86A0-A1FAE0EC0717}" dt="2022-03-17T21:57:21.995" v="2516" actId="478"/>
          <ac:picMkLst>
            <pc:docMk/>
            <pc:sldMk cId="3068332112" sldId="1904"/>
            <ac:picMk id="12" creationId="{3734CD54-A5C5-437F-B664-A69F4C05DB3F}"/>
          </ac:picMkLst>
        </pc:picChg>
        <pc:picChg chg="mod">
          <ac:chgData name="Jiang Xiaohui" userId="4295a70231a56e2f" providerId="LiveId" clId="{361E2E9B-7AA2-49CD-86A0-A1FAE0EC0717}" dt="2022-03-17T22:51:53.233" v="3265" actId="1076"/>
          <ac:picMkLst>
            <pc:docMk/>
            <pc:sldMk cId="3068332112" sldId="1904"/>
            <ac:picMk id="14" creationId="{95AFA22B-C4B7-433F-B0F5-359544837F52}"/>
          </ac:picMkLst>
        </pc:picChg>
        <pc:picChg chg="add mod">
          <ac:chgData name="Jiang Xiaohui" userId="4295a70231a56e2f" providerId="LiveId" clId="{361E2E9B-7AA2-49CD-86A0-A1FAE0EC0717}" dt="2022-03-17T21:57:34.817" v="2519" actId="1076"/>
          <ac:picMkLst>
            <pc:docMk/>
            <pc:sldMk cId="3068332112" sldId="1904"/>
            <ac:picMk id="16" creationId="{0CB2873A-963B-47D7-A16D-E44536972993}"/>
          </ac:picMkLst>
        </pc:picChg>
        <pc:picChg chg="add del mod">
          <ac:chgData name="Jiang Xiaohui" userId="4295a70231a56e2f" providerId="LiveId" clId="{361E2E9B-7AA2-49CD-86A0-A1FAE0EC0717}" dt="2022-03-17T22:09:43.076" v="2576" actId="478"/>
          <ac:picMkLst>
            <pc:docMk/>
            <pc:sldMk cId="3068332112" sldId="1904"/>
            <ac:picMk id="20" creationId="{DBFF32B7-3FF8-47F2-B5D4-235FCFC1CBF1}"/>
          </ac:picMkLst>
        </pc:picChg>
        <pc:picChg chg="add mod">
          <ac:chgData name="Jiang Xiaohui" userId="4295a70231a56e2f" providerId="LiveId" clId="{361E2E9B-7AA2-49CD-86A0-A1FAE0EC0717}" dt="2022-03-17T22:09:58.540" v="2582" actId="1076"/>
          <ac:picMkLst>
            <pc:docMk/>
            <pc:sldMk cId="3068332112" sldId="1904"/>
            <ac:picMk id="21" creationId="{6DC373CB-6BF0-4EAE-88E6-A5DD56D37EAF}"/>
          </ac:picMkLst>
        </pc:picChg>
        <pc:picChg chg="mod">
          <ac:chgData name="Jiang Xiaohui" userId="4295a70231a56e2f" providerId="LiveId" clId="{361E2E9B-7AA2-49CD-86A0-A1FAE0EC0717}" dt="2022-03-17T22:51:48.689" v="3263" actId="1076"/>
          <ac:picMkLst>
            <pc:docMk/>
            <pc:sldMk cId="3068332112" sldId="1904"/>
            <ac:picMk id="24" creationId="{D657B918-B025-4104-B00A-389FE46089A0}"/>
          </ac:picMkLst>
        </pc:picChg>
        <pc:cxnChg chg="mod">
          <ac:chgData name="Jiang Xiaohui" userId="4295a70231a56e2f" providerId="LiveId" clId="{361E2E9B-7AA2-49CD-86A0-A1FAE0EC0717}" dt="2022-03-17T22:07:06.712" v="2567" actId="1076"/>
          <ac:cxnSpMkLst>
            <pc:docMk/>
            <pc:sldMk cId="3068332112" sldId="1904"/>
            <ac:cxnSpMk id="5" creationId="{D319F8BF-EC4E-4B60-B8AB-84E759D5F3EF}"/>
          </ac:cxnSpMkLst>
        </pc:cxnChg>
      </pc:sldChg>
      <pc:sldChg chg="addSp delSp modSp mod ord modAnim">
        <pc:chgData name="Jiang Xiaohui" userId="4295a70231a56e2f" providerId="LiveId" clId="{361E2E9B-7AA2-49CD-86A0-A1FAE0EC0717}" dt="2022-03-17T22:50:59.169" v="3242"/>
        <pc:sldMkLst>
          <pc:docMk/>
          <pc:sldMk cId="3037364909" sldId="1905"/>
        </pc:sldMkLst>
        <pc:spChg chg="mod">
          <ac:chgData name="Jiang Xiaohui" userId="4295a70231a56e2f" providerId="LiveId" clId="{361E2E9B-7AA2-49CD-86A0-A1FAE0EC0717}" dt="2022-03-17T22:12:43.075" v="2602" actId="1076"/>
          <ac:spMkLst>
            <pc:docMk/>
            <pc:sldMk cId="3037364909" sldId="1905"/>
            <ac:spMk id="5" creationId="{5C1E0BB3-329B-4701-AFB1-F8CCB9947651}"/>
          </ac:spMkLst>
        </pc:spChg>
        <pc:spChg chg="del mod">
          <ac:chgData name="Jiang Xiaohui" userId="4295a70231a56e2f" providerId="LiveId" clId="{361E2E9B-7AA2-49CD-86A0-A1FAE0EC0717}" dt="2022-03-17T22:50:18.084" v="3235" actId="478"/>
          <ac:spMkLst>
            <pc:docMk/>
            <pc:sldMk cId="3037364909" sldId="1905"/>
            <ac:spMk id="6" creationId="{00B5E23A-6E86-451B-8B53-38A0C06502C1}"/>
          </ac:spMkLst>
        </pc:spChg>
        <pc:spChg chg="add mod">
          <ac:chgData name="Jiang Xiaohui" userId="4295a70231a56e2f" providerId="LiveId" clId="{361E2E9B-7AA2-49CD-86A0-A1FAE0EC0717}" dt="2022-03-17T22:50:38.899" v="3240" actId="1076"/>
          <ac:spMkLst>
            <pc:docMk/>
            <pc:sldMk cId="3037364909" sldId="1905"/>
            <ac:spMk id="11" creationId="{1FFAC73F-F416-49E1-B7E4-DC72B4A9B271}"/>
          </ac:spMkLst>
        </pc:spChg>
        <pc:picChg chg="add mod">
          <ac:chgData name="Jiang Xiaohui" userId="4295a70231a56e2f" providerId="LiveId" clId="{361E2E9B-7AA2-49CD-86A0-A1FAE0EC0717}" dt="2022-03-17T22:12:29.715" v="2597" actId="1076"/>
          <ac:picMkLst>
            <pc:docMk/>
            <pc:sldMk cId="3037364909" sldId="1905"/>
            <ac:picMk id="7" creationId="{73B25C95-F9F4-4135-8A91-BD9F3EC62770}"/>
          </ac:picMkLst>
        </pc:picChg>
        <pc:cxnChg chg="mod">
          <ac:chgData name="Jiang Xiaohui" userId="4295a70231a56e2f" providerId="LiveId" clId="{361E2E9B-7AA2-49CD-86A0-A1FAE0EC0717}" dt="2022-03-17T22:50:31.717" v="3239" actId="14100"/>
          <ac:cxnSpMkLst>
            <pc:docMk/>
            <pc:sldMk cId="3037364909" sldId="1905"/>
            <ac:cxnSpMk id="4" creationId="{2DD093F4-841A-4F94-A6C6-2A72E5517DDA}"/>
          </ac:cxnSpMkLst>
        </pc:cxnChg>
        <pc:cxnChg chg="add mod">
          <ac:chgData name="Jiang Xiaohui" userId="4295a70231a56e2f" providerId="LiveId" clId="{361E2E9B-7AA2-49CD-86A0-A1FAE0EC0717}" dt="2022-03-17T22:30:52.260" v="2867" actId="1076"/>
          <ac:cxnSpMkLst>
            <pc:docMk/>
            <pc:sldMk cId="3037364909" sldId="1905"/>
            <ac:cxnSpMk id="10" creationId="{24948B56-97C6-40F6-98C1-E43D8A952745}"/>
          </ac:cxnSpMkLst>
        </pc:cxnChg>
        <pc:cxnChg chg="add mod">
          <ac:chgData name="Jiang Xiaohui" userId="4295a70231a56e2f" providerId="LiveId" clId="{361E2E9B-7AA2-49CD-86A0-A1FAE0EC0717}" dt="2022-03-17T22:31:00.040" v="2869" actId="1076"/>
          <ac:cxnSpMkLst>
            <pc:docMk/>
            <pc:sldMk cId="3037364909" sldId="1905"/>
            <ac:cxnSpMk id="12" creationId="{A8F23DDA-B1FA-4B0D-AB67-834B8785D396}"/>
          </ac:cxnSpMkLst>
        </pc:cxnChg>
        <pc:cxnChg chg="add mod">
          <ac:chgData name="Jiang Xiaohui" userId="4295a70231a56e2f" providerId="LiveId" clId="{361E2E9B-7AA2-49CD-86A0-A1FAE0EC0717}" dt="2022-03-17T22:31:27.646" v="2875" actId="1076"/>
          <ac:cxnSpMkLst>
            <pc:docMk/>
            <pc:sldMk cId="3037364909" sldId="1905"/>
            <ac:cxnSpMk id="13" creationId="{E3BA1745-CE2C-439A-9D5C-0044B3476E9E}"/>
          </ac:cxnSpMkLst>
        </pc:cxnChg>
      </pc:sldChg>
      <pc:sldChg chg="addSp delSp modSp add mod ord">
        <pc:chgData name="Jiang Xiaohui" userId="4295a70231a56e2f" providerId="LiveId" clId="{361E2E9B-7AA2-49CD-86A0-A1FAE0EC0717}" dt="2022-03-17T22:35:02.930" v="2919" actId="1076"/>
        <pc:sldMkLst>
          <pc:docMk/>
          <pc:sldMk cId="100243320" sldId="1906"/>
        </pc:sldMkLst>
        <pc:spChg chg="del">
          <ac:chgData name="Jiang Xiaohui" userId="4295a70231a56e2f" providerId="LiveId" clId="{361E2E9B-7AA2-49CD-86A0-A1FAE0EC0717}" dt="2022-03-17T21:16:08.193" v="2086" actId="478"/>
          <ac:spMkLst>
            <pc:docMk/>
            <pc:sldMk cId="100243320" sldId="1906"/>
            <ac:spMk id="6" creationId="{E821F16B-D2BF-4499-A298-4E86277C3353}"/>
          </ac:spMkLst>
        </pc:spChg>
        <pc:spChg chg="del">
          <ac:chgData name="Jiang Xiaohui" userId="4295a70231a56e2f" providerId="LiveId" clId="{361E2E9B-7AA2-49CD-86A0-A1FAE0EC0717}" dt="2022-03-17T21:16:08.193" v="2086" actId="478"/>
          <ac:spMkLst>
            <pc:docMk/>
            <pc:sldMk cId="100243320" sldId="1906"/>
            <ac:spMk id="7" creationId="{57482A6E-4849-4EA5-9082-5E125CDB0DA9}"/>
          </ac:spMkLst>
        </pc:spChg>
        <pc:spChg chg="del">
          <ac:chgData name="Jiang Xiaohui" userId="4295a70231a56e2f" providerId="LiveId" clId="{361E2E9B-7AA2-49CD-86A0-A1FAE0EC0717}" dt="2022-03-17T21:16:08.193" v="2086" actId="478"/>
          <ac:spMkLst>
            <pc:docMk/>
            <pc:sldMk cId="100243320" sldId="1906"/>
            <ac:spMk id="8" creationId="{8D8F5C7D-6AA0-4405-9041-3478262E3684}"/>
          </ac:spMkLst>
        </pc:spChg>
        <pc:spChg chg="add mod">
          <ac:chgData name="Jiang Xiaohui" userId="4295a70231a56e2f" providerId="LiveId" clId="{361E2E9B-7AA2-49CD-86A0-A1FAE0EC0717}" dt="2022-03-17T22:34:57.953" v="2918" actId="1076"/>
          <ac:spMkLst>
            <pc:docMk/>
            <pc:sldMk cId="100243320" sldId="1906"/>
            <ac:spMk id="11" creationId="{165DFB66-71FF-434C-9143-95A0046BDCFC}"/>
          </ac:spMkLst>
        </pc:spChg>
        <pc:spChg chg="add del mod">
          <ac:chgData name="Jiang Xiaohui" userId="4295a70231a56e2f" providerId="LiveId" clId="{361E2E9B-7AA2-49CD-86A0-A1FAE0EC0717}" dt="2022-03-17T21:30:08.336" v="2450" actId="478"/>
          <ac:spMkLst>
            <pc:docMk/>
            <pc:sldMk cId="100243320" sldId="1906"/>
            <ac:spMk id="18" creationId="{42654456-69BE-4499-A582-916E5CEC08E1}"/>
          </ac:spMkLst>
        </pc:spChg>
        <pc:spChg chg="add mod">
          <ac:chgData name="Jiang Xiaohui" userId="4295a70231a56e2f" providerId="LiveId" clId="{361E2E9B-7AA2-49CD-86A0-A1FAE0EC0717}" dt="2022-03-17T22:35:02.930" v="2919" actId="1076"/>
          <ac:spMkLst>
            <pc:docMk/>
            <pc:sldMk cId="100243320" sldId="1906"/>
            <ac:spMk id="31" creationId="{96E7C172-0C43-4697-80A0-033B95289AB8}"/>
          </ac:spMkLst>
        </pc:spChg>
        <pc:picChg chg="add mod">
          <ac:chgData name="Jiang Xiaohui" userId="4295a70231a56e2f" providerId="LiveId" clId="{361E2E9B-7AA2-49CD-86A0-A1FAE0EC0717}" dt="2022-03-17T21:35:57.966" v="2499" actId="1076"/>
          <ac:picMkLst>
            <pc:docMk/>
            <pc:sldMk cId="100243320" sldId="1906"/>
            <ac:picMk id="5" creationId="{112DEA2D-5795-4D84-9A79-E6444161EFE1}"/>
          </ac:picMkLst>
        </pc:picChg>
        <pc:picChg chg="add mod">
          <ac:chgData name="Jiang Xiaohui" userId="4295a70231a56e2f" providerId="LiveId" clId="{361E2E9B-7AA2-49CD-86A0-A1FAE0EC0717}" dt="2022-03-17T22:34:36.059" v="2913" actId="1076"/>
          <ac:picMkLst>
            <pc:docMk/>
            <pc:sldMk cId="100243320" sldId="1906"/>
            <ac:picMk id="9" creationId="{8655FF60-BE89-47FD-B8E1-1F6911AB32B7}"/>
          </ac:picMkLst>
        </pc:picChg>
        <pc:picChg chg="add del mod">
          <ac:chgData name="Jiang Xiaohui" userId="4295a70231a56e2f" providerId="LiveId" clId="{361E2E9B-7AA2-49CD-86A0-A1FAE0EC0717}" dt="2022-03-17T21:16:32.946" v="2092"/>
          <ac:picMkLst>
            <pc:docMk/>
            <pc:sldMk cId="100243320" sldId="1906"/>
            <ac:picMk id="10" creationId="{9CD43954-B443-4E60-8B9B-9EDE34EB0735}"/>
          </ac:picMkLst>
        </pc:picChg>
        <pc:picChg chg="add del mod">
          <ac:chgData name="Jiang Xiaohui" userId="4295a70231a56e2f" providerId="LiveId" clId="{361E2E9B-7AA2-49CD-86A0-A1FAE0EC0717}" dt="2022-03-17T21:27:02.620" v="2419" actId="478"/>
          <ac:picMkLst>
            <pc:docMk/>
            <pc:sldMk cId="100243320" sldId="1906"/>
            <ac:picMk id="13" creationId="{808C91EA-755E-45E5-82CD-DB1756455922}"/>
          </ac:picMkLst>
        </pc:picChg>
        <pc:picChg chg="add mod">
          <ac:chgData name="Jiang Xiaohui" userId="4295a70231a56e2f" providerId="LiveId" clId="{361E2E9B-7AA2-49CD-86A0-A1FAE0EC0717}" dt="2022-03-17T21:35:49.932" v="2496" actId="1076"/>
          <ac:picMkLst>
            <pc:docMk/>
            <pc:sldMk cId="100243320" sldId="1906"/>
            <ac:picMk id="15" creationId="{3B9A9AC2-7613-4BDD-9A11-62BD1E0A2017}"/>
          </ac:picMkLst>
        </pc:picChg>
        <pc:picChg chg="add mod">
          <ac:chgData name="Jiang Xiaohui" userId="4295a70231a56e2f" providerId="LiveId" clId="{361E2E9B-7AA2-49CD-86A0-A1FAE0EC0717}" dt="2022-03-17T21:35:59.401" v="2500" actId="1076"/>
          <ac:picMkLst>
            <pc:docMk/>
            <pc:sldMk cId="100243320" sldId="1906"/>
            <ac:picMk id="17" creationId="{1D6D06BA-5D78-48AD-989C-812AA20DAF79}"/>
          </ac:picMkLst>
        </pc:picChg>
        <pc:picChg chg="add del mod">
          <ac:chgData name="Jiang Xiaohui" userId="4295a70231a56e2f" providerId="LiveId" clId="{361E2E9B-7AA2-49CD-86A0-A1FAE0EC0717}" dt="2022-03-17T21:29:21.828" v="2440" actId="478"/>
          <ac:picMkLst>
            <pc:docMk/>
            <pc:sldMk cId="100243320" sldId="1906"/>
            <ac:picMk id="19" creationId="{2C72E5C8-56BE-4E3F-B626-D100D0860E01}"/>
          </ac:picMkLst>
        </pc:picChg>
        <pc:picChg chg="add del mod">
          <ac:chgData name="Jiang Xiaohui" userId="4295a70231a56e2f" providerId="LiveId" clId="{361E2E9B-7AA2-49CD-86A0-A1FAE0EC0717}" dt="2022-03-17T21:30:07.763" v="2449" actId="478"/>
          <ac:picMkLst>
            <pc:docMk/>
            <pc:sldMk cId="100243320" sldId="1906"/>
            <ac:picMk id="21" creationId="{E7DE895E-C2E8-4627-B6EA-765AEBEE2C2A}"/>
          </ac:picMkLst>
        </pc:picChg>
        <pc:picChg chg="add mod modCrop">
          <ac:chgData name="Jiang Xiaohui" userId="4295a70231a56e2f" providerId="LiveId" clId="{361E2E9B-7AA2-49CD-86A0-A1FAE0EC0717}" dt="2022-03-17T21:35:53.020" v="2497" actId="1076"/>
          <ac:picMkLst>
            <pc:docMk/>
            <pc:sldMk cId="100243320" sldId="1906"/>
            <ac:picMk id="23" creationId="{FD939460-0E75-4B4B-BE96-65D173FB1840}"/>
          </ac:picMkLst>
        </pc:picChg>
        <pc:picChg chg="add mod modCrop">
          <ac:chgData name="Jiang Xiaohui" userId="4295a70231a56e2f" providerId="LiveId" clId="{361E2E9B-7AA2-49CD-86A0-A1FAE0EC0717}" dt="2022-03-17T22:01:44.755" v="2531" actId="1076"/>
          <ac:picMkLst>
            <pc:docMk/>
            <pc:sldMk cId="100243320" sldId="1906"/>
            <ac:picMk id="25" creationId="{A8958EBE-C89A-432E-A2DF-85C7A607225B}"/>
          </ac:picMkLst>
        </pc:picChg>
        <pc:picChg chg="add mod">
          <ac:chgData name="Jiang Xiaohui" userId="4295a70231a56e2f" providerId="LiveId" clId="{361E2E9B-7AA2-49CD-86A0-A1FAE0EC0717}" dt="2022-03-17T21:35:47.825" v="2495" actId="1076"/>
          <ac:picMkLst>
            <pc:docMk/>
            <pc:sldMk cId="100243320" sldId="1906"/>
            <ac:picMk id="27" creationId="{80265762-5F5C-41B8-BFC1-7A4C217CCC56}"/>
          </ac:picMkLst>
        </pc:picChg>
        <pc:picChg chg="add mod">
          <ac:chgData name="Jiang Xiaohui" userId="4295a70231a56e2f" providerId="LiveId" clId="{361E2E9B-7AA2-49CD-86A0-A1FAE0EC0717}" dt="2022-03-17T22:01:41.398" v="2530" actId="1076"/>
          <ac:picMkLst>
            <pc:docMk/>
            <pc:sldMk cId="100243320" sldId="1906"/>
            <ac:picMk id="29" creationId="{7678DAEA-6839-4E68-BD24-CE44CFF8B560}"/>
          </ac:picMkLst>
        </pc:picChg>
      </pc:sldChg>
      <pc:sldChg chg="add del setBg">
        <pc:chgData name="Jiang Xiaohui" userId="4295a70231a56e2f" providerId="LiveId" clId="{361E2E9B-7AA2-49CD-86A0-A1FAE0EC0717}" dt="2022-03-17T19:50:24.523" v="995"/>
        <pc:sldMkLst>
          <pc:docMk/>
          <pc:sldMk cId="1697353140" sldId="1906"/>
        </pc:sldMkLst>
      </pc:sldChg>
      <pc:sldChg chg="add del setBg">
        <pc:chgData name="Jiang Xiaohui" userId="4295a70231a56e2f" providerId="LiveId" clId="{361E2E9B-7AA2-49CD-86A0-A1FAE0EC0717}" dt="2022-03-17T19:50:20.615" v="993"/>
        <pc:sldMkLst>
          <pc:docMk/>
          <pc:sldMk cId="2891348667" sldId="1906"/>
        </pc:sldMkLst>
      </pc:sldChg>
      <pc:sldChg chg="add del">
        <pc:chgData name="Jiang Xiaohui" userId="4295a70231a56e2f" providerId="LiveId" clId="{361E2E9B-7AA2-49CD-86A0-A1FAE0EC0717}" dt="2022-03-17T22:06:46.312" v="2563" actId="47"/>
        <pc:sldMkLst>
          <pc:docMk/>
          <pc:sldMk cId="649614364" sldId="1907"/>
        </pc:sldMkLst>
      </pc:sldChg>
      <pc:sldChg chg="addSp delSp modSp new del mod">
        <pc:chgData name="Jiang Xiaohui" userId="4295a70231a56e2f" providerId="LiveId" clId="{361E2E9B-7AA2-49CD-86A0-A1FAE0EC0717}" dt="2022-03-17T21:16:03.249" v="2085" actId="2696"/>
        <pc:sldMkLst>
          <pc:docMk/>
          <pc:sldMk cId="1822934252" sldId="1908"/>
        </pc:sldMkLst>
        <pc:picChg chg="add del mod">
          <ac:chgData name="Jiang Xiaohui" userId="4295a70231a56e2f" providerId="LiveId" clId="{361E2E9B-7AA2-49CD-86A0-A1FAE0EC0717}" dt="2022-03-17T21:16:00.475" v="2084" actId="21"/>
          <ac:picMkLst>
            <pc:docMk/>
            <pc:sldMk cId="1822934252" sldId="1908"/>
            <ac:picMk id="5" creationId="{5023C8BE-E803-4A1E-8A1E-37ECD105F373}"/>
          </ac:picMkLst>
        </pc:picChg>
      </pc:sldChg>
      <pc:sldChg chg="delSp modSp mod modAnim">
        <pc:chgData name="Jiang Xiaohui" userId="4295a70231a56e2f" providerId="LiveId" clId="{361E2E9B-7AA2-49CD-86A0-A1FAE0EC0717}" dt="2022-03-17T22:41:35.176" v="3016"/>
        <pc:sldMkLst>
          <pc:docMk/>
          <pc:sldMk cId="100243320" sldId="1909"/>
        </pc:sldMkLst>
        <pc:spChg chg="del">
          <ac:chgData name="Jiang Xiaohui" userId="4295a70231a56e2f" providerId="LiveId" clId="{361E2E9B-7AA2-49CD-86A0-A1FAE0EC0717}" dt="2022-03-17T22:40:05.028" v="2993" actId="478"/>
          <ac:spMkLst>
            <pc:docMk/>
            <pc:sldMk cId="100243320" sldId="1909"/>
            <ac:spMk id="11" creationId="{165DFB66-71FF-434C-9143-95A0046BDCFC}"/>
          </ac:spMkLst>
        </pc:spChg>
        <pc:spChg chg="mod">
          <ac:chgData name="Jiang Xiaohui" userId="4295a70231a56e2f" providerId="LiveId" clId="{361E2E9B-7AA2-49CD-86A0-A1FAE0EC0717}" dt="2022-03-17T22:40:19.188" v="3001" actId="20577"/>
          <ac:spMkLst>
            <pc:docMk/>
            <pc:sldMk cId="100243320" sldId="1909"/>
            <ac:spMk id="31" creationId="{96E7C172-0C43-4697-80A0-033B95289AB8}"/>
          </ac:spMkLst>
        </pc:spChg>
        <pc:picChg chg="del">
          <ac:chgData name="Jiang Xiaohui" userId="4295a70231a56e2f" providerId="LiveId" clId="{361E2E9B-7AA2-49CD-86A0-A1FAE0EC0717}" dt="2022-03-17T22:39:38.547" v="2990" actId="478"/>
          <ac:picMkLst>
            <pc:docMk/>
            <pc:sldMk cId="100243320" sldId="1909"/>
            <ac:picMk id="9" creationId="{8655FF60-BE89-47FD-B8E1-1F6911AB32B7}"/>
          </ac:picMkLst>
        </pc:picChg>
        <pc:picChg chg="mod">
          <ac:chgData name="Jiang Xiaohui" userId="4295a70231a56e2f" providerId="LiveId" clId="{361E2E9B-7AA2-49CD-86A0-A1FAE0EC0717}" dt="2022-03-17T22:39:46.348" v="2992" actId="1076"/>
          <ac:picMkLst>
            <pc:docMk/>
            <pc:sldMk cId="100243320" sldId="1909"/>
            <ac:picMk id="17" creationId="{1D6D06BA-5D78-48AD-989C-812AA20DAF79}"/>
          </ac:picMkLst>
        </pc:picChg>
        <pc:cxnChg chg="del">
          <ac:chgData name="Jiang Xiaohui" userId="4295a70231a56e2f" providerId="LiveId" clId="{361E2E9B-7AA2-49CD-86A0-A1FAE0EC0717}" dt="2022-03-17T22:39:42.423" v="2991" actId="478"/>
          <ac:cxnSpMkLst>
            <pc:docMk/>
            <pc:sldMk cId="100243320" sldId="1909"/>
            <ac:cxnSpMk id="4" creationId="{2DD093F4-841A-4F94-A6C6-2A72E5517DDA}"/>
          </ac:cxnSpMkLst>
        </pc:cxnChg>
      </pc:sldChg>
      <pc:sldChg chg="modSp mod">
        <pc:chgData name="Jiang Xiaohui" userId="4295a70231a56e2f" providerId="LiveId" clId="{361E2E9B-7AA2-49CD-86A0-A1FAE0EC0717}" dt="2022-03-17T22:49:44.340" v="3231" actId="207"/>
        <pc:sldMkLst>
          <pc:docMk/>
          <pc:sldMk cId="100243320" sldId="1910"/>
        </pc:sldMkLst>
        <pc:spChg chg="mod">
          <ac:chgData name="Jiang Xiaohui" userId="4295a70231a56e2f" providerId="LiveId" clId="{361E2E9B-7AA2-49CD-86A0-A1FAE0EC0717}" dt="2022-03-17T22:49:44.340" v="3231" actId="207"/>
          <ac:spMkLst>
            <pc:docMk/>
            <pc:sldMk cId="100243320" sldId="1910"/>
            <ac:spMk id="31" creationId="{96E7C172-0C43-4697-80A0-033B95289AB8}"/>
          </ac:spMkLst>
        </pc:spChg>
      </pc:sldChg>
      <pc:sldChg chg="addSp delSp modSp add del mod">
        <pc:chgData name="Jiang Xiaohui" userId="4295a70231a56e2f" providerId="LiveId" clId="{361E2E9B-7AA2-49CD-86A0-A1FAE0EC0717}" dt="2022-03-17T22:48:22.825" v="3220" actId="47"/>
        <pc:sldMkLst>
          <pc:docMk/>
          <pc:sldMk cId="884144709" sldId="1911"/>
        </pc:sldMkLst>
        <pc:spChg chg="mod">
          <ac:chgData name="Jiang Xiaohui" userId="4295a70231a56e2f" providerId="LiveId" clId="{361E2E9B-7AA2-49CD-86A0-A1FAE0EC0717}" dt="2022-03-17T22:48:04.480" v="3219" actId="14100"/>
          <ac:spMkLst>
            <pc:docMk/>
            <pc:sldMk cId="884144709" sldId="1911"/>
            <ac:spMk id="17" creationId="{FC150046-5111-48B3-BC8E-67C6296D04ED}"/>
          </ac:spMkLst>
        </pc:spChg>
        <pc:picChg chg="add mod ord">
          <ac:chgData name="Jiang Xiaohui" userId="4295a70231a56e2f" providerId="LiveId" clId="{361E2E9B-7AA2-49CD-86A0-A1FAE0EC0717}" dt="2022-03-17T22:47:54.779" v="3218" actId="167"/>
          <ac:picMkLst>
            <pc:docMk/>
            <pc:sldMk cId="884144709" sldId="1911"/>
            <ac:picMk id="4" creationId="{CC1106D9-DFEE-4BE6-8FF2-ACC492695910}"/>
          </ac:picMkLst>
        </pc:picChg>
        <pc:picChg chg="del">
          <ac:chgData name="Jiang Xiaohui" userId="4295a70231a56e2f" providerId="LiveId" clId="{361E2E9B-7AA2-49CD-86A0-A1FAE0EC0717}" dt="2022-03-17T22:45:48.612" v="3213" actId="478"/>
          <ac:picMkLst>
            <pc:docMk/>
            <pc:sldMk cId="884144709" sldId="1911"/>
            <ac:picMk id="11" creationId="{63899671-754A-4BD8-A38A-13A0363991C8}"/>
          </ac:picMkLst>
        </pc:picChg>
      </pc:sldChg>
    </pc:docChg>
  </pc:docChgLst>
  <pc:docChgLst>
    <pc:chgData name="Guest User" providerId="Windows Live" clId="Web-{133EF399-B944-4F81-82C1-5318267244DD}"/>
    <pc:docChg chg="modSld">
      <pc:chgData name="Guest User" userId="" providerId="Windows Live" clId="Web-{133EF399-B944-4F81-82C1-5318267244DD}" dt="2022-03-18T13:13:35.130" v="765" actId="20577"/>
      <pc:docMkLst>
        <pc:docMk/>
      </pc:docMkLst>
      <pc:sldChg chg="modSp">
        <pc:chgData name="Guest User" userId="" providerId="Windows Live" clId="Web-{133EF399-B944-4F81-82C1-5318267244DD}" dt="2022-03-15T16:27:28.251" v="8" actId="14100"/>
        <pc:sldMkLst>
          <pc:docMk/>
          <pc:sldMk cId="775246967" sldId="256"/>
        </pc:sldMkLst>
        <pc:spChg chg="mod">
          <ac:chgData name="Guest User" userId="" providerId="Windows Live" clId="Web-{133EF399-B944-4F81-82C1-5318267244DD}" dt="2022-03-15T16:26:59.375" v="1" actId="14100"/>
          <ac:spMkLst>
            <pc:docMk/>
            <pc:sldMk cId="775246967" sldId="256"/>
            <ac:spMk id="5" creationId="{2B3451E9-F6B7-F442-A831-126DF7B4575C}"/>
          </ac:spMkLst>
        </pc:spChg>
        <pc:spChg chg="mod">
          <ac:chgData name="Guest User" userId="" providerId="Windows Live" clId="Web-{133EF399-B944-4F81-82C1-5318267244DD}" dt="2022-03-15T16:27:02.766" v="2" actId="1076"/>
          <ac:spMkLst>
            <pc:docMk/>
            <pc:sldMk cId="775246967" sldId="256"/>
            <ac:spMk id="16" creationId="{D0586618-D5CC-CA47-8258-C1E07D201F08}"/>
          </ac:spMkLst>
        </pc:spChg>
        <pc:spChg chg="mod">
          <ac:chgData name="Guest User" userId="" providerId="Windows Live" clId="Web-{133EF399-B944-4F81-82C1-5318267244DD}" dt="2022-03-15T16:27:09.204" v="4" actId="1076"/>
          <ac:spMkLst>
            <pc:docMk/>
            <pc:sldMk cId="775246967" sldId="256"/>
            <ac:spMk id="17" creationId="{1F832BB7-E3C2-4473-BB95-EDACCA7B0C7B}"/>
          </ac:spMkLst>
        </pc:spChg>
        <pc:spChg chg="mod">
          <ac:chgData name="Guest User" userId="" providerId="Windows Live" clId="Web-{133EF399-B944-4F81-82C1-5318267244DD}" dt="2022-03-15T16:26:52.891" v="0" actId="1076"/>
          <ac:spMkLst>
            <pc:docMk/>
            <pc:sldMk cId="775246967" sldId="256"/>
            <ac:spMk id="18" creationId="{9DA59676-8472-4DBF-ABF5-BD42CFE8556A}"/>
          </ac:spMkLst>
        </pc:spChg>
        <pc:spChg chg="mod">
          <ac:chgData name="Guest User" userId="" providerId="Windows Live" clId="Web-{133EF399-B944-4F81-82C1-5318267244DD}" dt="2022-03-15T16:27:13.985" v="5" actId="1076"/>
          <ac:spMkLst>
            <pc:docMk/>
            <pc:sldMk cId="775246967" sldId="256"/>
            <ac:spMk id="22" creationId="{D4E300B9-7923-4902-AD73-BBC396CF55E9}"/>
          </ac:spMkLst>
        </pc:spChg>
        <pc:spChg chg="mod">
          <ac:chgData name="Guest User" userId="" providerId="Windows Live" clId="Web-{133EF399-B944-4F81-82C1-5318267244DD}" dt="2022-03-15T16:27:20.126" v="7" actId="1076"/>
          <ac:spMkLst>
            <pc:docMk/>
            <pc:sldMk cId="775246967" sldId="256"/>
            <ac:spMk id="23" creationId="{F3605789-3AF1-4332-B309-A2B928D2E9C3}"/>
          </ac:spMkLst>
        </pc:spChg>
        <pc:spChg chg="mod">
          <ac:chgData name="Guest User" userId="" providerId="Windows Live" clId="Web-{133EF399-B944-4F81-82C1-5318267244DD}" dt="2022-03-15T16:27:05.860" v="3" actId="1076"/>
          <ac:spMkLst>
            <pc:docMk/>
            <pc:sldMk cId="775246967" sldId="256"/>
            <ac:spMk id="31" creationId="{F666905A-7732-4020-8D1C-4141068075ED}"/>
          </ac:spMkLst>
        </pc:spChg>
        <pc:picChg chg="mod">
          <ac:chgData name="Guest User" userId="" providerId="Windows Live" clId="Web-{133EF399-B944-4F81-82C1-5318267244DD}" dt="2022-03-15T16:27:28.251" v="8" actId="14100"/>
          <ac:picMkLst>
            <pc:docMk/>
            <pc:sldMk cId="775246967" sldId="256"/>
            <ac:picMk id="33" creationId="{95D5C3AA-CD50-45B4-8EDE-EFAD53863A79}"/>
          </ac:picMkLst>
        </pc:picChg>
      </pc:sldChg>
      <pc:sldChg chg="modSp">
        <pc:chgData name="Guest User" userId="" providerId="Windows Live" clId="Web-{133EF399-B944-4F81-82C1-5318267244DD}" dt="2022-03-18T13:09:33.577" v="714"/>
        <pc:sldMkLst>
          <pc:docMk/>
          <pc:sldMk cId="1559241102" sldId="1907"/>
        </pc:sldMkLst>
        <pc:graphicFrameChg chg="mod modGraphic">
          <ac:chgData name="Guest User" userId="" providerId="Windows Live" clId="Web-{133EF399-B944-4F81-82C1-5318267244DD}" dt="2022-03-18T13:09:33.577" v="714"/>
          <ac:graphicFrameMkLst>
            <pc:docMk/>
            <pc:sldMk cId="1559241102" sldId="1907"/>
            <ac:graphicFrameMk id="35" creationId="{3F8847AD-FD4A-A144-BB47-22532947BC8A}"/>
          </ac:graphicFrameMkLst>
        </pc:graphicFrameChg>
      </pc:sldChg>
      <pc:sldChg chg="modSp">
        <pc:chgData name="Guest User" userId="" providerId="Windows Live" clId="Web-{133EF399-B944-4F81-82C1-5318267244DD}" dt="2022-03-18T13:13:35.130" v="765" actId="20577"/>
        <pc:sldMkLst>
          <pc:docMk/>
          <pc:sldMk cId="2510927895" sldId="1908"/>
        </pc:sldMkLst>
        <pc:spChg chg="mod">
          <ac:chgData name="Guest User" userId="" providerId="Windows Live" clId="Web-{133EF399-B944-4F81-82C1-5318267244DD}" dt="2022-03-18T13:13:35.130" v="765" actId="20577"/>
          <ac:spMkLst>
            <pc:docMk/>
            <pc:sldMk cId="2510927895" sldId="1908"/>
            <ac:spMk id="3" creationId="{5F940086-05D6-4223-8A02-03842A8A3E95}"/>
          </ac:spMkLst>
        </pc:spChg>
      </pc:sldChg>
      <pc:sldChg chg="modSp">
        <pc:chgData name="Guest User" userId="" providerId="Windows Live" clId="Web-{133EF399-B944-4F81-82C1-5318267244DD}" dt="2022-03-18T13:05:04.742" v="559" actId="20577"/>
        <pc:sldMkLst>
          <pc:docMk/>
          <pc:sldMk cId="1513958575" sldId="1923"/>
        </pc:sldMkLst>
        <pc:spChg chg="mod">
          <ac:chgData name="Guest User" userId="" providerId="Windows Live" clId="Web-{133EF399-B944-4F81-82C1-5318267244DD}" dt="2022-03-18T13:05:04.742" v="559" actId="20577"/>
          <ac:spMkLst>
            <pc:docMk/>
            <pc:sldMk cId="1513958575" sldId="1923"/>
            <ac:spMk id="3" creationId="{5F940086-05D6-4223-8A02-03842A8A3E95}"/>
          </ac:spMkLst>
        </pc:spChg>
      </pc:sldChg>
    </pc:docChg>
  </pc:docChgLst>
  <pc:docChgLst>
    <pc:chgData name="Gastbenutzer" providerId="Windows Live" clId="Web-{18D5443F-3E87-4187-AFA3-0EBBEDF2BB64}"/>
    <pc:docChg chg="addSld modSld sldOrd">
      <pc:chgData name="Gastbenutzer" userId="" providerId="Windows Live" clId="Web-{18D5443F-3E87-4187-AFA3-0EBBEDF2BB64}" dt="2022-03-18T12:35:28.546" v="1251" actId="20577"/>
      <pc:docMkLst>
        <pc:docMk/>
      </pc:docMkLst>
      <pc:sldChg chg="modSp">
        <pc:chgData name="Gastbenutzer" userId="" providerId="Windows Live" clId="Web-{18D5443F-3E87-4187-AFA3-0EBBEDF2BB64}" dt="2022-03-18T11:39:38.701" v="781" actId="20577"/>
        <pc:sldMkLst>
          <pc:docMk/>
          <pc:sldMk cId="775246967" sldId="256"/>
        </pc:sldMkLst>
        <pc:spChg chg="mod">
          <ac:chgData name="Gastbenutzer" userId="" providerId="Windows Live" clId="Web-{18D5443F-3E87-4187-AFA3-0EBBEDF2BB64}" dt="2022-03-18T11:39:38.701" v="781" actId="20577"/>
          <ac:spMkLst>
            <pc:docMk/>
            <pc:sldMk cId="775246967" sldId="256"/>
            <ac:spMk id="5" creationId="{2B3451E9-F6B7-F442-A831-126DF7B4575C}"/>
          </ac:spMkLst>
        </pc:spChg>
        <pc:spChg chg="mod">
          <ac:chgData name="Gastbenutzer" userId="" providerId="Windows Live" clId="Web-{18D5443F-3E87-4187-AFA3-0EBBEDF2BB64}" dt="2022-03-17T23:48:27.327" v="590" actId="20577"/>
          <ac:spMkLst>
            <pc:docMk/>
            <pc:sldMk cId="775246967" sldId="256"/>
            <ac:spMk id="17" creationId="{1F832BB7-E3C2-4473-BB95-EDACCA7B0C7B}"/>
          </ac:spMkLst>
        </pc:spChg>
        <pc:spChg chg="mod">
          <ac:chgData name="Gastbenutzer" userId="" providerId="Windows Live" clId="Web-{18D5443F-3E87-4187-AFA3-0EBBEDF2BB64}" dt="2022-03-17T23:48:55.032" v="593" actId="20577"/>
          <ac:spMkLst>
            <pc:docMk/>
            <pc:sldMk cId="775246967" sldId="256"/>
            <ac:spMk id="31" creationId="{F666905A-7732-4020-8D1C-4141068075ED}"/>
          </ac:spMkLst>
        </pc:spChg>
      </pc:sldChg>
      <pc:sldChg chg="modSp">
        <pc:chgData name="Gastbenutzer" userId="" providerId="Windows Live" clId="Web-{18D5443F-3E87-4187-AFA3-0EBBEDF2BB64}" dt="2022-03-18T11:40:06.811" v="785" actId="20577"/>
        <pc:sldMkLst>
          <pc:docMk/>
          <pc:sldMk cId="1643868448" sldId="259"/>
        </pc:sldMkLst>
        <pc:spChg chg="mod">
          <ac:chgData name="Gastbenutzer" userId="" providerId="Windows Live" clId="Web-{18D5443F-3E87-4187-AFA3-0EBBEDF2BB64}" dt="2022-03-18T11:40:06.811" v="785" actId="20577"/>
          <ac:spMkLst>
            <pc:docMk/>
            <pc:sldMk cId="1643868448" sldId="259"/>
            <ac:spMk id="18" creationId="{7228EB81-EEFB-4029-A360-BE77DBCA2FBA}"/>
          </ac:spMkLst>
        </pc:spChg>
      </pc:sldChg>
      <pc:sldChg chg="modSp">
        <pc:chgData name="Gastbenutzer" userId="" providerId="Windows Live" clId="Web-{18D5443F-3E87-4187-AFA3-0EBBEDF2BB64}" dt="2022-03-18T11:40:23.843" v="794" actId="20577"/>
        <pc:sldMkLst>
          <pc:docMk/>
          <pc:sldMk cId="348376393" sldId="267"/>
        </pc:sldMkLst>
        <pc:spChg chg="mod">
          <ac:chgData name="Gastbenutzer" userId="" providerId="Windows Live" clId="Web-{18D5443F-3E87-4187-AFA3-0EBBEDF2BB64}" dt="2022-03-18T11:40:20.468" v="792" actId="20577"/>
          <ac:spMkLst>
            <pc:docMk/>
            <pc:sldMk cId="348376393" sldId="267"/>
            <ac:spMk id="4" creationId="{B3E33195-1B5B-4D72-A12B-1A37ECF56ADE}"/>
          </ac:spMkLst>
        </pc:spChg>
        <pc:spChg chg="mod">
          <ac:chgData name="Gastbenutzer" userId="" providerId="Windows Live" clId="Web-{18D5443F-3E87-4187-AFA3-0EBBEDF2BB64}" dt="2022-03-18T11:40:23.843" v="794" actId="20577"/>
          <ac:spMkLst>
            <pc:docMk/>
            <pc:sldMk cId="348376393" sldId="267"/>
            <ac:spMk id="19" creationId="{A4AFA2AA-B681-48B0-AB60-B8FE58C07EBC}"/>
          </ac:spMkLst>
        </pc:spChg>
      </pc:sldChg>
      <pc:sldChg chg="delSp modSp ord">
        <pc:chgData name="Gastbenutzer" userId="" providerId="Windows Live" clId="Web-{18D5443F-3E87-4187-AFA3-0EBBEDF2BB64}" dt="2022-03-18T11:38:39.309" v="780"/>
        <pc:sldMkLst>
          <pc:docMk/>
          <pc:sldMk cId="3316446042" sldId="268"/>
        </pc:sldMkLst>
        <pc:spChg chg="del">
          <ac:chgData name="Gastbenutzer" userId="" providerId="Windows Live" clId="Web-{18D5443F-3E87-4187-AFA3-0EBBEDF2BB64}" dt="2022-03-18T11:38:33.777" v="777"/>
          <ac:spMkLst>
            <pc:docMk/>
            <pc:sldMk cId="3316446042" sldId="268"/>
            <ac:spMk id="6" creationId="{D911FD08-E156-A94B-A4C9-8C821983D45F}"/>
          </ac:spMkLst>
        </pc:spChg>
        <pc:spChg chg="mod">
          <ac:chgData name="Gastbenutzer" userId="" providerId="Windows Live" clId="Web-{18D5443F-3E87-4187-AFA3-0EBBEDF2BB64}" dt="2022-03-18T11:38:28.043" v="776" actId="20577"/>
          <ac:spMkLst>
            <pc:docMk/>
            <pc:sldMk cId="3316446042" sldId="268"/>
            <ac:spMk id="8" creationId="{044000A4-463C-384C-BEF7-1C6C3163E3B2}"/>
          </ac:spMkLst>
        </pc:spChg>
        <pc:spChg chg="del mod">
          <ac:chgData name="Gastbenutzer" userId="" providerId="Windows Live" clId="Web-{18D5443F-3E87-4187-AFA3-0EBBEDF2BB64}" dt="2022-03-18T11:38:39.309" v="780"/>
          <ac:spMkLst>
            <pc:docMk/>
            <pc:sldMk cId="3316446042" sldId="268"/>
            <ac:spMk id="16" creationId="{BE444479-EC99-5747-90FC-F31FF2D6749E}"/>
          </ac:spMkLst>
        </pc:spChg>
      </pc:sldChg>
      <pc:sldChg chg="modSp">
        <pc:chgData name="Gastbenutzer" userId="" providerId="Windows Live" clId="Web-{18D5443F-3E87-4187-AFA3-0EBBEDF2BB64}" dt="2022-03-18T12:17:44.641" v="1136" actId="20577"/>
        <pc:sldMkLst>
          <pc:docMk/>
          <pc:sldMk cId="845371739" sldId="1855"/>
        </pc:sldMkLst>
        <pc:spChg chg="mod">
          <ac:chgData name="Gastbenutzer" userId="" providerId="Windows Live" clId="Web-{18D5443F-3E87-4187-AFA3-0EBBEDF2BB64}" dt="2022-03-18T12:17:44.641" v="1136" actId="20577"/>
          <ac:spMkLst>
            <pc:docMk/>
            <pc:sldMk cId="845371739" sldId="1855"/>
            <ac:spMk id="27" creationId="{838BC50F-6C58-AC43-AB3A-2D5A45481851}"/>
          </ac:spMkLst>
        </pc:spChg>
        <pc:spChg chg="mod">
          <ac:chgData name="Gastbenutzer" userId="" providerId="Windows Live" clId="Web-{18D5443F-3E87-4187-AFA3-0EBBEDF2BB64}" dt="2022-03-18T12:17:32.187" v="1130" actId="1076"/>
          <ac:spMkLst>
            <pc:docMk/>
            <pc:sldMk cId="845371739" sldId="1855"/>
            <ac:spMk id="31" creationId="{799E9365-CDEF-8643-9C27-9E9EE54BD3A2}"/>
          </ac:spMkLst>
        </pc:spChg>
        <pc:spChg chg="mod">
          <ac:chgData name="Gastbenutzer" userId="" providerId="Windows Live" clId="Web-{18D5443F-3E87-4187-AFA3-0EBBEDF2BB64}" dt="2022-03-18T12:17:42.109" v="1134" actId="20577"/>
          <ac:spMkLst>
            <pc:docMk/>
            <pc:sldMk cId="845371739" sldId="1855"/>
            <ac:spMk id="53" creationId="{3DB9A9DC-048F-374D-B699-AB24569D1881}"/>
          </ac:spMkLst>
        </pc:spChg>
        <pc:spChg chg="mod">
          <ac:chgData name="Gastbenutzer" userId="" providerId="Windows Live" clId="Web-{18D5443F-3E87-4187-AFA3-0EBBEDF2BB64}" dt="2022-03-18T12:17:26.406" v="1128" actId="1076"/>
          <ac:spMkLst>
            <pc:docMk/>
            <pc:sldMk cId="845371739" sldId="1855"/>
            <ac:spMk id="54" creationId="{E104E2D4-EE57-3D4E-BA65-02BD5ABDB09E}"/>
          </ac:spMkLst>
        </pc:spChg>
        <pc:spChg chg="mod">
          <ac:chgData name="Gastbenutzer" userId="" providerId="Windows Live" clId="Web-{18D5443F-3E87-4187-AFA3-0EBBEDF2BB64}" dt="2022-03-18T12:17:35.156" v="1131" actId="1076"/>
          <ac:spMkLst>
            <pc:docMk/>
            <pc:sldMk cId="845371739" sldId="1855"/>
            <ac:spMk id="57" creationId="{BC7458B2-FE41-404E-BD51-C4901ED0803E}"/>
          </ac:spMkLst>
        </pc:spChg>
        <pc:spChg chg="mod">
          <ac:chgData name="Gastbenutzer" userId="" providerId="Windows Live" clId="Web-{18D5443F-3E87-4187-AFA3-0EBBEDF2BB64}" dt="2022-03-18T12:17:38" v="1132" actId="1076"/>
          <ac:spMkLst>
            <pc:docMk/>
            <pc:sldMk cId="845371739" sldId="1855"/>
            <ac:spMk id="60" creationId="{F87DC2AD-678F-0A47-8DCB-6ABF276DAF57}"/>
          </ac:spMkLst>
        </pc:spChg>
      </pc:sldChg>
      <pc:sldChg chg="modSp">
        <pc:chgData name="Gastbenutzer" userId="" providerId="Windows Live" clId="Web-{18D5443F-3E87-4187-AFA3-0EBBEDF2BB64}" dt="2022-03-18T11:40:16.608" v="790" actId="20577"/>
        <pc:sldMkLst>
          <pc:docMk/>
          <pc:sldMk cId="3597437180" sldId="1897"/>
        </pc:sldMkLst>
        <pc:spChg chg="mod">
          <ac:chgData name="Gastbenutzer" userId="" providerId="Windows Live" clId="Web-{18D5443F-3E87-4187-AFA3-0EBBEDF2BB64}" dt="2022-03-18T11:40:11.655" v="787" actId="20577"/>
          <ac:spMkLst>
            <pc:docMk/>
            <pc:sldMk cId="3597437180" sldId="1897"/>
            <ac:spMk id="29" creationId="{9C6AAEF6-D269-4DAA-8449-6C1141D2EB0F}"/>
          </ac:spMkLst>
        </pc:spChg>
        <pc:spChg chg="mod">
          <ac:chgData name="Gastbenutzer" userId="" providerId="Windows Live" clId="Web-{18D5443F-3E87-4187-AFA3-0EBBEDF2BB64}" dt="2022-03-18T11:40:16.608" v="790" actId="20577"/>
          <ac:spMkLst>
            <pc:docMk/>
            <pc:sldMk cId="3597437180" sldId="1897"/>
            <ac:spMk id="31" creationId="{48AC6319-F88F-4712-9E31-BFAD29FA27E6}"/>
          </ac:spMkLst>
        </pc:spChg>
      </pc:sldChg>
      <pc:sldChg chg="modSp">
        <pc:chgData name="Gastbenutzer" userId="" providerId="Windows Live" clId="Web-{18D5443F-3E87-4187-AFA3-0EBBEDF2BB64}" dt="2022-03-18T11:40:33.577" v="796" actId="20577"/>
        <pc:sldMkLst>
          <pc:docMk/>
          <pc:sldMk cId="3532403863" sldId="1902"/>
        </pc:sldMkLst>
        <pc:spChg chg="mod">
          <ac:chgData name="Gastbenutzer" userId="" providerId="Windows Live" clId="Web-{18D5443F-3E87-4187-AFA3-0EBBEDF2BB64}" dt="2022-03-18T11:40:33.577" v="796" actId="20577"/>
          <ac:spMkLst>
            <pc:docMk/>
            <pc:sldMk cId="3532403863" sldId="1902"/>
            <ac:spMk id="25" creationId="{130DF919-BDB1-48AA-BB54-84F96694CC47}"/>
          </ac:spMkLst>
        </pc:spChg>
      </pc:sldChg>
      <pc:sldChg chg="modSp">
        <pc:chgData name="Gastbenutzer" userId="" providerId="Windows Live" clId="Web-{18D5443F-3E87-4187-AFA3-0EBBEDF2BB64}" dt="2022-03-18T11:40:37.468" v="798" actId="20577"/>
        <pc:sldMkLst>
          <pc:docMk/>
          <pc:sldMk cId="3037364909" sldId="1905"/>
        </pc:sldMkLst>
        <pc:spChg chg="mod">
          <ac:chgData name="Gastbenutzer" userId="" providerId="Windows Live" clId="Web-{18D5443F-3E87-4187-AFA3-0EBBEDF2BB64}" dt="2022-03-18T11:40:37.468" v="798" actId="20577"/>
          <ac:spMkLst>
            <pc:docMk/>
            <pc:sldMk cId="3037364909" sldId="1905"/>
            <ac:spMk id="11" creationId="{1FFAC73F-F416-49E1-B7E4-DC72B4A9B271}"/>
          </ac:spMkLst>
        </pc:spChg>
      </pc:sldChg>
      <pc:sldChg chg="addSp delSp modSp">
        <pc:chgData name="Gastbenutzer" userId="" providerId="Windows Live" clId="Web-{18D5443F-3E87-4187-AFA3-0EBBEDF2BB64}" dt="2022-03-17T22:20:36.324" v="49"/>
        <pc:sldMkLst>
          <pc:docMk/>
          <pc:sldMk cId="244954450" sldId="1906"/>
        </pc:sldMkLst>
        <pc:spChg chg="add del mod">
          <ac:chgData name="Gastbenutzer" userId="" providerId="Windows Live" clId="Web-{18D5443F-3E87-4187-AFA3-0EBBEDF2BB64}" dt="2022-03-17T22:20:36.324" v="49"/>
          <ac:spMkLst>
            <pc:docMk/>
            <pc:sldMk cId="244954450" sldId="1906"/>
            <ac:spMk id="3" creationId="{DCF60EC7-87E3-4E79-9A62-05553D30BD5F}"/>
          </ac:spMkLst>
        </pc:spChg>
        <pc:spChg chg="add del mod">
          <ac:chgData name="Gastbenutzer" userId="" providerId="Windows Live" clId="Web-{18D5443F-3E87-4187-AFA3-0EBBEDF2BB64}" dt="2022-03-17T22:20:36.324" v="49"/>
          <ac:spMkLst>
            <pc:docMk/>
            <pc:sldMk cId="244954450" sldId="1906"/>
            <ac:spMk id="5" creationId="{1B9DDA1D-9F41-4265-A81D-5AC442999F00}"/>
          </ac:spMkLst>
        </pc:spChg>
      </pc:sldChg>
      <pc:sldChg chg="modSp new">
        <pc:chgData name="Gastbenutzer" userId="" providerId="Windows Live" clId="Web-{18D5443F-3E87-4187-AFA3-0EBBEDF2BB64}" dt="2022-03-18T12:35:28.546" v="1251" actId="20577"/>
        <pc:sldMkLst>
          <pc:docMk/>
          <pc:sldMk cId="2510927895" sldId="1908"/>
        </pc:sldMkLst>
        <pc:spChg chg="mod">
          <ac:chgData name="Gastbenutzer" userId="" providerId="Windows Live" clId="Web-{18D5443F-3E87-4187-AFA3-0EBBEDF2BB64}" dt="2022-03-18T11:40:51.844" v="799" actId="20577"/>
          <ac:spMkLst>
            <pc:docMk/>
            <pc:sldMk cId="2510927895" sldId="1908"/>
            <ac:spMk id="2" creationId="{9D957EBC-9EEE-44ED-92BD-7F7A89D0CCB9}"/>
          </ac:spMkLst>
        </pc:spChg>
        <pc:spChg chg="mod">
          <ac:chgData name="Gastbenutzer" userId="" providerId="Windows Live" clId="Web-{18D5443F-3E87-4187-AFA3-0EBBEDF2BB64}" dt="2022-03-18T12:35:28.546" v="1251" actId="20577"/>
          <ac:spMkLst>
            <pc:docMk/>
            <pc:sldMk cId="2510927895" sldId="1908"/>
            <ac:spMk id="3" creationId="{5F940086-05D6-4223-8A02-03842A8A3E95}"/>
          </ac:spMkLst>
        </pc:spChg>
      </pc:sldChg>
      <pc:sldChg chg="modSp">
        <pc:chgData name="Gastbenutzer" userId="" providerId="Windows Live" clId="Web-{18D5443F-3E87-4187-AFA3-0EBBEDF2BB64}" dt="2022-03-18T12:13:08.430" v="1111" actId="1076"/>
        <pc:sldMkLst>
          <pc:docMk/>
          <pc:sldMk cId="1724915123" sldId="1917"/>
        </pc:sldMkLst>
        <pc:picChg chg="mod">
          <ac:chgData name="Gastbenutzer" userId="" providerId="Windows Live" clId="Web-{18D5443F-3E87-4187-AFA3-0EBBEDF2BB64}" dt="2022-03-18T12:13:08.430" v="1111" actId="1076"/>
          <ac:picMkLst>
            <pc:docMk/>
            <pc:sldMk cId="1724915123" sldId="1917"/>
            <ac:picMk id="7" creationId="{5F0C940D-F4DA-4548-87C0-8909DEB7577E}"/>
          </ac:picMkLst>
        </pc:picChg>
      </pc:sldChg>
      <pc:sldChg chg="modSp">
        <pc:chgData name="Gastbenutzer" userId="" providerId="Windows Live" clId="Web-{18D5443F-3E87-4187-AFA3-0EBBEDF2BB64}" dt="2022-03-18T12:22:44.555" v="1196" actId="20577"/>
        <pc:sldMkLst>
          <pc:docMk/>
          <pc:sldMk cId="3393454740" sldId="1922"/>
        </pc:sldMkLst>
        <pc:spChg chg="mod">
          <ac:chgData name="Gastbenutzer" userId="" providerId="Windows Live" clId="Web-{18D5443F-3E87-4187-AFA3-0EBBEDF2BB64}" dt="2022-03-18T12:22:44.555" v="1196" actId="20577"/>
          <ac:spMkLst>
            <pc:docMk/>
            <pc:sldMk cId="3393454740" sldId="1922"/>
            <ac:spMk id="18" creationId="{AF851A04-B908-D54F-A76D-1078E530DC6E}"/>
          </ac:spMkLst>
        </pc:spChg>
      </pc:sldChg>
    </pc:docChg>
  </pc:docChgLst>
  <pc:docChgLst>
    <pc:chgData name="Guest User" providerId="Windows Live" clId="Web-{7B8A2F47-369E-4DA3-B8FC-58C317699406}"/>
    <pc:docChg chg="addSld delSld modSld">
      <pc:chgData name="Guest User" userId="" providerId="Windows Live" clId="Web-{7B8A2F47-369E-4DA3-B8FC-58C317699406}" dt="2022-03-18T13:52:47.107" v="203"/>
      <pc:docMkLst>
        <pc:docMk/>
      </pc:docMkLst>
      <pc:sldChg chg="modSp">
        <pc:chgData name="Guest User" userId="" providerId="Windows Live" clId="Web-{7B8A2F47-369E-4DA3-B8FC-58C317699406}" dt="2022-03-18T00:38:16.111" v="2" actId="20577"/>
        <pc:sldMkLst>
          <pc:docMk/>
          <pc:sldMk cId="775246967" sldId="256"/>
        </pc:sldMkLst>
        <pc:spChg chg="mod">
          <ac:chgData name="Guest User" userId="" providerId="Windows Live" clId="Web-{7B8A2F47-369E-4DA3-B8FC-58C317699406}" dt="2022-03-18T00:38:16.111" v="2" actId="20577"/>
          <ac:spMkLst>
            <pc:docMk/>
            <pc:sldMk cId="775246967" sldId="256"/>
            <ac:spMk id="12" creationId="{63FDE9A5-9A67-4247-A0AA-B658DD88882E}"/>
          </ac:spMkLst>
        </pc:spChg>
      </pc:sldChg>
      <pc:sldChg chg="modSp del">
        <pc:chgData name="Guest User" userId="" providerId="Windows Live" clId="Web-{7B8A2F47-369E-4DA3-B8FC-58C317699406}" dt="2022-03-18T10:00:04.157" v="197"/>
        <pc:sldMkLst>
          <pc:docMk/>
          <pc:sldMk cId="1126416226" sldId="1860"/>
        </pc:sldMkLst>
        <pc:spChg chg="mod">
          <ac:chgData name="Guest User" userId="" providerId="Windows Live" clId="Web-{7B8A2F47-369E-4DA3-B8FC-58C317699406}" dt="2022-03-18T00:48:15.937" v="124" actId="1076"/>
          <ac:spMkLst>
            <pc:docMk/>
            <pc:sldMk cId="1126416226" sldId="1860"/>
            <ac:spMk id="3" creationId="{1C01E645-6CEF-F945-BDAA-B2C00482DE87}"/>
          </ac:spMkLst>
        </pc:spChg>
        <pc:spChg chg="mod">
          <ac:chgData name="Guest User" userId="" providerId="Windows Live" clId="Web-{7B8A2F47-369E-4DA3-B8FC-58C317699406}" dt="2022-03-18T00:47:56.562" v="121" actId="20577"/>
          <ac:spMkLst>
            <pc:docMk/>
            <pc:sldMk cId="1126416226" sldId="1860"/>
            <ac:spMk id="16" creationId="{43BEA013-15B6-5941-B171-BB0C65143F36}"/>
          </ac:spMkLst>
        </pc:spChg>
        <pc:spChg chg="mod">
          <ac:chgData name="Guest User" userId="" providerId="Windows Live" clId="Web-{7B8A2F47-369E-4DA3-B8FC-58C317699406}" dt="2022-03-18T00:50:25.971" v="180" actId="20577"/>
          <ac:spMkLst>
            <pc:docMk/>
            <pc:sldMk cId="1126416226" sldId="1860"/>
            <ac:spMk id="17" creationId="{0DEE7B95-81E6-8449-9D5A-6D7627D7F144}"/>
          </ac:spMkLst>
        </pc:spChg>
        <pc:spChg chg="mod">
          <ac:chgData name="Guest User" userId="" providerId="Windows Live" clId="Web-{7B8A2F47-369E-4DA3-B8FC-58C317699406}" dt="2022-03-18T00:51:53.379" v="189" actId="20577"/>
          <ac:spMkLst>
            <pc:docMk/>
            <pc:sldMk cId="1126416226" sldId="1860"/>
            <ac:spMk id="18" creationId="{2C22D9BF-DB4E-C941-9F38-BE62859E39DD}"/>
          </ac:spMkLst>
        </pc:spChg>
        <pc:spChg chg="mod">
          <ac:chgData name="Guest User" userId="" providerId="Windows Live" clId="Web-{7B8A2F47-369E-4DA3-B8FC-58C317699406}" dt="2022-03-18T00:50:34.143" v="181" actId="1076"/>
          <ac:spMkLst>
            <pc:docMk/>
            <pc:sldMk cId="1126416226" sldId="1860"/>
            <ac:spMk id="19" creationId="{20577B36-68FF-984D-97A0-DC7F24B9B805}"/>
          </ac:spMkLst>
        </pc:spChg>
        <pc:spChg chg="mod">
          <ac:chgData name="Guest User" userId="" providerId="Windows Live" clId="Web-{7B8A2F47-369E-4DA3-B8FC-58C317699406}" dt="2022-03-18T00:48:21.515" v="125" actId="1076"/>
          <ac:spMkLst>
            <pc:docMk/>
            <pc:sldMk cId="1126416226" sldId="1860"/>
            <ac:spMk id="23" creationId="{F51C108F-E179-0146-8C14-1E91F4F6E940}"/>
          </ac:spMkLst>
        </pc:spChg>
        <pc:spChg chg="mod">
          <ac:chgData name="Guest User" userId="" providerId="Windows Live" clId="Web-{7B8A2F47-369E-4DA3-B8FC-58C317699406}" dt="2022-03-18T00:48:28.344" v="126" actId="1076"/>
          <ac:spMkLst>
            <pc:docMk/>
            <pc:sldMk cId="1126416226" sldId="1860"/>
            <ac:spMk id="24" creationId="{A3B1C2A2-2925-694E-B4B7-347FF1591266}"/>
          </ac:spMkLst>
        </pc:spChg>
        <pc:spChg chg="mod">
          <ac:chgData name="Guest User" userId="" providerId="Windows Live" clId="Web-{7B8A2F47-369E-4DA3-B8FC-58C317699406}" dt="2022-03-18T00:47:46.296" v="120" actId="20577"/>
          <ac:spMkLst>
            <pc:docMk/>
            <pc:sldMk cId="1126416226" sldId="1860"/>
            <ac:spMk id="28" creationId="{84666BB0-CF2C-1F48-8ED2-CC391B4E4A3F}"/>
          </ac:spMkLst>
        </pc:spChg>
      </pc:sldChg>
      <pc:sldChg chg="delSp modSp add del">
        <pc:chgData name="Guest User" userId="" providerId="Windows Live" clId="Web-{7B8A2F47-369E-4DA3-B8FC-58C317699406}" dt="2022-03-18T10:00:45.237" v="199"/>
        <pc:sldMkLst>
          <pc:docMk/>
          <pc:sldMk cId="3725280815" sldId="1912"/>
        </pc:sldMkLst>
        <pc:spChg chg="mod">
          <ac:chgData name="Guest User" userId="" providerId="Windows Live" clId="Web-{7B8A2F47-369E-4DA3-B8FC-58C317699406}" dt="2022-03-18T00:44:54.449" v="71" actId="20577"/>
          <ac:spMkLst>
            <pc:docMk/>
            <pc:sldMk cId="3725280815" sldId="1912"/>
            <ac:spMk id="4" creationId="{B3E33195-1B5B-4D72-A12B-1A37ECF56ADE}"/>
          </ac:spMkLst>
        </pc:spChg>
        <pc:spChg chg="mod">
          <ac:chgData name="Guest User" userId="" providerId="Windows Live" clId="Web-{7B8A2F47-369E-4DA3-B8FC-58C317699406}" dt="2022-03-18T00:38:49.174" v="5" actId="20577"/>
          <ac:spMkLst>
            <pc:docMk/>
            <pc:sldMk cId="3725280815" sldId="1912"/>
            <ac:spMk id="5" creationId="{0652EA96-C72C-6049-AF25-EC107858B798}"/>
          </ac:spMkLst>
        </pc:spChg>
        <pc:spChg chg="mod">
          <ac:chgData name="Guest User" userId="" providerId="Windows Live" clId="Web-{7B8A2F47-369E-4DA3-B8FC-58C317699406}" dt="2022-03-18T00:39:13.378" v="46" actId="20577"/>
          <ac:spMkLst>
            <pc:docMk/>
            <pc:sldMk cId="3725280815" sldId="1912"/>
            <ac:spMk id="8" creationId="{044000A4-463C-384C-BEF7-1C6C3163E3B2}"/>
          </ac:spMkLst>
        </pc:spChg>
        <pc:spChg chg="mod">
          <ac:chgData name="Guest User" userId="" providerId="Windows Live" clId="Web-{7B8A2F47-369E-4DA3-B8FC-58C317699406}" dt="2022-03-18T00:45:38.340" v="96" actId="20577"/>
          <ac:spMkLst>
            <pc:docMk/>
            <pc:sldMk cId="3725280815" sldId="1912"/>
            <ac:spMk id="18" creationId="{B95A2115-6974-45AA-997C-CF0E9E2DB5E4}"/>
          </ac:spMkLst>
        </pc:spChg>
        <pc:spChg chg="del">
          <ac:chgData name="Guest User" userId="" providerId="Windows Live" clId="Web-{7B8A2F47-369E-4DA3-B8FC-58C317699406}" dt="2022-03-18T00:45:48.340" v="97"/>
          <ac:spMkLst>
            <pc:docMk/>
            <pc:sldMk cId="3725280815" sldId="1912"/>
            <ac:spMk id="19" creationId="{A4AFA2AA-B681-48B0-AB60-B8FE58C07EBC}"/>
          </ac:spMkLst>
        </pc:spChg>
      </pc:sldChg>
      <pc:sldChg chg="modSp add">
        <pc:chgData name="Guest User" userId="" providerId="Windows Live" clId="Web-{7B8A2F47-369E-4DA3-B8FC-58C317699406}" dt="2022-03-18T10:01:26.628" v="201"/>
        <pc:sldMkLst>
          <pc:docMk/>
          <pc:sldMk cId="2512589323" sldId="1913"/>
        </pc:sldMkLst>
        <pc:graphicFrameChg chg="mod modGraphic">
          <ac:chgData name="Guest User" userId="" providerId="Windows Live" clId="Web-{7B8A2F47-369E-4DA3-B8FC-58C317699406}" dt="2022-03-18T10:01:26.628" v="201"/>
          <ac:graphicFrameMkLst>
            <pc:docMk/>
            <pc:sldMk cId="2512589323" sldId="1913"/>
            <ac:graphicFrameMk id="6" creationId="{87D06E39-D204-429B-ADA3-CB2774295080}"/>
          </ac:graphicFrameMkLst>
        </pc:graphicFrameChg>
      </pc:sldChg>
      <pc:sldChg chg="modSp add">
        <pc:chgData name="Guest User" userId="" providerId="Windows Live" clId="Web-{7B8A2F47-369E-4DA3-B8FC-58C317699406}" dt="2022-03-18T10:01:20.644" v="200"/>
        <pc:sldMkLst>
          <pc:docMk/>
          <pc:sldMk cId="1743149346" sldId="1914"/>
        </pc:sldMkLst>
        <pc:graphicFrameChg chg="mod modGraphic">
          <ac:chgData name="Guest User" userId="" providerId="Windows Live" clId="Web-{7B8A2F47-369E-4DA3-B8FC-58C317699406}" dt="2022-03-18T10:01:20.644" v="200"/>
          <ac:graphicFrameMkLst>
            <pc:docMk/>
            <pc:sldMk cId="1743149346" sldId="1914"/>
            <ac:graphicFrameMk id="6" creationId="{87D06E39-D204-429B-ADA3-CB2774295080}"/>
          </ac:graphicFrameMkLst>
        </pc:graphicFrameChg>
      </pc:sldChg>
      <pc:sldChg chg="add">
        <pc:chgData name="Guest User" userId="" providerId="Windows Live" clId="Web-{7B8A2F47-369E-4DA3-B8FC-58C317699406}" dt="2022-03-18T09:59:35.922" v="192"/>
        <pc:sldMkLst>
          <pc:docMk/>
          <pc:sldMk cId="4212993241" sldId="1915"/>
        </pc:sldMkLst>
      </pc:sldChg>
      <pc:sldChg chg="add">
        <pc:chgData name="Guest User" userId="" providerId="Windows Live" clId="Web-{7B8A2F47-369E-4DA3-B8FC-58C317699406}" dt="2022-03-18T09:59:36.047" v="193"/>
        <pc:sldMkLst>
          <pc:docMk/>
          <pc:sldMk cId="2457345577" sldId="1916"/>
        </pc:sldMkLst>
      </pc:sldChg>
      <pc:sldChg chg="add">
        <pc:chgData name="Guest User" userId="" providerId="Windows Live" clId="Web-{7B8A2F47-369E-4DA3-B8FC-58C317699406}" dt="2022-03-18T09:59:36.156" v="194"/>
        <pc:sldMkLst>
          <pc:docMk/>
          <pc:sldMk cId="1724915123" sldId="1917"/>
        </pc:sldMkLst>
      </pc:sldChg>
      <pc:sldChg chg="add del">
        <pc:chgData name="Guest User" userId="" providerId="Windows Live" clId="Web-{7B8A2F47-369E-4DA3-B8FC-58C317699406}" dt="2022-03-18T13:52:47.107" v="203"/>
        <pc:sldMkLst>
          <pc:docMk/>
          <pc:sldMk cId="1731238870" sldId="1918"/>
        </pc:sldMkLst>
      </pc:sldChg>
      <pc:sldChg chg="add">
        <pc:chgData name="Guest User" userId="" providerId="Windows Live" clId="Web-{7B8A2F47-369E-4DA3-B8FC-58C317699406}" dt="2022-03-18T09:59:39.641" v="196"/>
        <pc:sldMkLst>
          <pc:docMk/>
          <pc:sldMk cId="158977250" sldId="1919"/>
        </pc:sldMkLst>
      </pc:sldChg>
      <pc:sldChg chg="add">
        <pc:chgData name="Guest User" userId="" providerId="Windows Live" clId="Web-{7B8A2F47-369E-4DA3-B8FC-58C317699406}" dt="2022-03-18T10:00:40.393" v="198"/>
        <pc:sldMkLst>
          <pc:docMk/>
          <pc:sldMk cId="2072603879" sldId="1920"/>
        </pc:sldMkLst>
      </pc:sldChg>
    </pc:docChg>
  </pc:docChgLst>
  <pc:docChgLst>
    <pc:chgData name="Jiang Xiaohui" userId="4295a70231a56e2f" providerId="Windows Live" clId="Web-{46479C66-B9FE-4002-87A1-355E3360AD41}"/>
    <pc:docChg chg="modSld">
      <pc:chgData name="Jiang Xiaohui" userId="4295a70231a56e2f" providerId="Windows Live" clId="Web-{46479C66-B9FE-4002-87A1-355E3360AD41}" dt="2022-03-18T16:00:58.444" v="81"/>
      <pc:docMkLst>
        <pc:docMk/>
      </pc:docMkLst>
      <pc:sldChg chg="addSp delSp modSp">
        <pc:chgData name="Jiang Xiaohui" userId="4295a70231a56e2f" providerId="Windows Live" clId="Web-{46479C66-B9FE-4002-87A1-355E3360AD41}" dt="2022-03-18T15:51:54.775" v="48" actId="1076"/>
        <pc:sldMkLst>
          <pc:docMk/>
          <pc:sldMk cId="3597437180" sldId="1897"/>
        </pc:sldMkLst>
        <pc:spChg chg="mod">
          <ac:chgData name="Jiang Xiaohui" userId="4295a70231a56e2f" providerId="Windows Live" clId="Web-{46479C66-B9FE-4002-87A1-355E3360AD41}" dt="2022-03-18T15:50:47.539" v="38" actId="1076"/>
          <ac:spMkLst>
            <pc:docMk/>
            <pc:sldMk cId="3597437180" sldId="1897"/>
            <ac:spMk id="17" creationId="{FB832C80-6C48-4C79-91BD-76CBF45CB24C}"/>
          </ac:spMkLst>
        </pc:spChg>
        <pc:spChg chg="mod">
          <ac:chgData name="Jiang Xiaohui" userId="4295a70231a56e2f" providerId="Windows Live" clId="Web-{46479C66-B9FE-4002-87A1-355E3360AD41}" dt="2022-03-18T15:51:44.321" v="45" actId="1076"/>
          <ac:spMkLst>
            <pc:docMk/>
            <pc:sldMk cId="3597437180" sldId="1897"/>
            <ac:spMk id="31" creationId="{48AC6319-F88F-4712-9E31-BFAD29FA27E6}"/>
          </ac:spMkLst>
        </pc:spChg>
        <pc:picChg chg="add del mod">
          <ac:chgData name="Jiang Xiaohui" userId="4295a70231a56e2f" providerId="Windows Live" clId="Web-{46479C66-B9FE-4002-87A1-355E3360AD41}" dt="2022-03-18T15:50:02.335" v="37"/>
          <ac:picMkLst>
            <pc:docMk/>
            <pc:sldMk cId="3597437180" sldId="1897"/>
            <ac:picMk id="4" creationId="{4F130C95-F5D7-4841-81EC-F2FC00B92B54}"/>
          </ac:picMkLst>
        </pc:picChg>
        <pc:picChg chg="add mod">
          <ac:chgData name="Jiang Xiaohui" userId="4295a70231a56e2f" providerId="Windows Live" clId="Web-{46479C66-B9FE-4002-87A1-355E3360AD41}" dt="2022-03-18T15:51:29.274" v="44" actId="1076"/>
          <ac:picMkLst>
            <pc:docMk/>
            <pc:sldMk cId="3597437180" sldId="1897"/>
            <ac:picMk id="5" creationId="{48718C3C-BD7E-4B8F-81B8-069C7F6229E1}"/>
          </ac:picMkLst>
        </pc:picChg>
        <pc:picChg chg="mod">
          <ac:chgData name="Jiang Xiaohui" userId="4295a70231a56e2f" providerId="Windows Live" clId="Web-{46479C66-B9FE-4002-87A1-355E3360AD41}" dt="2022-03-18T15:51:54.775" v="48" actId="1076"/>
          <ac:picMkLst>
            <pc:docMk/>
            <pc:sldMk cId="3597437180" sldId="1897"/>
            <ac:picMk id="16" creationId="{B0BCF466-4495-457A-A143-CA9D4B27B8A0}"/>
          </ac:picMkLst>
        </pc:picChg>
        <pc:cxnChg chg="mod">
          <ac:chgData name="Jiang Xiaohui" userId="4295a70231a56e2f" providerId="Windows Live" clId="Web-{46479C66-B9FE-4002-87A1-355E3360AD41}" dt="2022-03-18T15:51:46.415" v="46" actId="1076"/>
          <ac:cxnSpMkLst>
            <pc:docMk/>
            <pc:sldMk cId="3597437180" sldId="1897"/>
            <ac:cxnSpMk id="25" creationId="{D51B3E7A-E129-4BCD-A043-5A5393E25026}"/>
          </ac:cxnSpMkLst>
        </pc:cxnChg>
      </pc:sldChg>
      <pc:sldChg chg="addSp delSp modSp">
        <pc:chgData name="Jiang Xiaohui" userId="4295a70231a56e2f" providerId="Windows Live" clId="Web-{46479C66-B9FE-4002-87A1-355E3360AD41}" dt="2022-03-18T16:00:58.444" v="81"/>
        <pc:sldMkLst>
          <pc:docMk/>
          <pc:sldMk cId="949840634" sldId="1899"/>
        </pc:sldMkLst>
        <pc:spChg chg="add mod">
          <ac:chgData name="Jiang Xiaohui" userId="4295a70231a56e2f" providerId="Windows Live" clId="Web-{46479C66-B9FE-4002-87A1-355E3360AD41}" dt="2022-03-18T15:52:46.495" v="56" actId="1076"/>
          <ac:spMkLst>
            <pc:docMk/>
            <pc:sldMk cId="949840634" sldId="1899"/>
            <ac:spMk id="4" creationId="{3D638C7B-9C87-4566-BEA9-3155B3DF43AB}"/>
          </ac:spMkLst>
        </pc:spChg>
        <pc:spChg chg="del mod">
          <ac:chgData name="Jiang Xiaohui" userId="4295a70231a56e2f" providerId="Windows Live" clId="Web-{46479C66-B9FE-4002-87A1-355E3360AD41}" dt="2022-03-18T15:57:03.157" v="72"/>
          <ac:spMkLst>
            <pc:docMk/>
            <pc:sldMk cId="949840634" sldId="1899"/>
            <ac:spMk id="14" creationId="{7CDEA1DF-B244-4287-BBA7-B67691C9439F}"/>
          </ac:spMkLst>
        </pc:spChg>
        <pc:spChg chg="mod">
          <ac:chgData name="Jiang Xiaohui" userId="4295a70231a56e2f" providerId="Windows Live" clId="Web-{46479C66-B9FE-4002-87A1-355E3360AD41}" dt="2022-03-18T15:57:07.204" v="74" actId="1076"/>
          <ac:spMkLst>
            <pc:docMk/>
            <pc:sldMk cId="949840634" sldId="1899"/>
            <ac:spMk id="16" creationId="{8C91C6BE-114E-4D6F-AA42-16E0199875B2}"/>
          </ac:spMkLst>
        </pc:spChg>
        <pc:spChg chg="mod">
          <ac:chgData name="Jiang Xiaohui" userId="4295a70231a56e2f" providerId="Windows Live" clId="Web-{46479C66-B9FE-4002-87A1-355E3360AD41}" dt="2022-03-18T15:57:07.157" v="73" actId="1076"/>
          <ac:spMkLst>
            <pc:docMk/>
            <pc:sldMk cId="949840634" sldId="1899"/>
            <ac:spMk id="17" creationId="{FC150046-5111-48B3-BC8E-67C6296D04ED}"/>
          </ac:spMkLst>
        </pc:spChg>
        <pc:spChg chg="del">
          <ac:chgData name="Jiang Xiaohui" userId="4295a70231a56e2f" providerId="Windows Live" clId="Web-{46479C66-B9FE-4002-87A1-355E3360AD41}" dt="2022-03-18T15:52:36.510" v="53"/>
          <ac:spMkLst>
            <pc:docMk/>
            <pc:sldMk cId="949840634" sldId="1899"/>
            <ac:spMk id="18" creationId="{54EF8FBF-EB16-4AA6-AF9E-E40D55C95575}"/>
          </ac:spMkLst>
        </pc:spChg>
        <pc:picChg chg="add del mod ord">
          <ac:chgData name="Jiang Xiaohui" userId="4295a70231a56e2f" providerId="Windows Live" clId="Web-{46479C66-B9FE-4002-87A1-355E3360AD41}" dt="2022-03-18T15:46:20.142" v="23"/>
          <ac:picMkLst>
            <pc:docMk/>
            <pc:sldMk cId="949840634" sldId="1899"/>
            <ac:picMk id="3" creationId="{8B66FF55-53EA-4706-A794-5A22CE328BEA}"/>
          </ac:picMkLst>
        </pc:picChg>
        <pc:picChg chg="add del mod">
          <ac:chgData name="Jiang Xiaohui" userId="4295a70231a56e2f" providerId="Windows Live" clId="Web-{46479C66-B9FE-4002-87A1-355E3360AD41}" dt="2022-03-18T15:52:58.964" v="58"/>
          <ac:picMkLst>
            <pc:docMk/>
            <pc:sldMk cId="949840634" sldId="1899"/>
            <ac:picMk id="5" creationId="{57CE1F79-D025-4EE3-8AA7-E2918BA14E06}"/>
          </ac:picMkLst>
        </pc:picChg>
        <pc:picChg chg="add mod">
          <ac:chgData name="Jiang Xiaohui" userId="4295a70231a56e2f" providerId="Windows Live" clId="Web-{46479C66-B9FE-4002-87A1-355E3360AD41}" dt="2022-03-18T15:53:16.621" v="63" actId="14100"/>
          <ac:picMkLst>
            <pc:docMk/>
            <pc:sldMk cId="949840634" sldId="1899"/>
            <ac:picMk id="6" creationId="{899804D1-6202-42B8-AFCB-362302C57077}"/>
          </ac:picMkLst>
        </pc:picChg>
        <pc:picChg chg="add mod">
          <ac:chgData name="Jiang Xiaohui" userId="4295a70231a56e2f" providerId="Windows Live" clId="Web-{46479C66-B9FE-4002-87A1-355E3360AD41}" dt="2022-03-18T15:53:32.762" v="67" actId="1076"/>
          <ac:picMkLst>
            <pc:docMk/>
            <pc:sldMk cId="949840634" sldId="1899"/>
            <ac:picMk id="7" creationId="{C5929068-950B-4AFA-8CB9-F12D6B4BE37B}"/>
          </ac:picMkLst>
        </pc:picChg>
        <pc:picChg chg="add del mod">
          <ac:chgData name="Jiang Xiaohui" userId="4295a70231a56e2f" providerId="Windows Live" clId="Web-{46479C66-B9FE-4002-87A1-355E3360AD41}" dt="2022-03-18T16:00:58.444" v="81"/>
          <ac:picMkLst>
            <pc:docMk/>
            <pc:sldMk cId="949840634" sldId="1899"/>
            <ac:picMk id="8" creationId="{BDB364AB-BCFF-4D30-B08C-2BB295F9E1BC}"/>
          </ac:picMkLst>
        </pc:picChg>
      </pc:sldChg>
    </pc:docChg>
  </pc:docChgLst>
  <pc:docChgLst>
    <pc:chgData name="Guest User" providerId="Windows Live" clId="Web-{7D66E9CE-CDA8-4934-8CF9-39AD9000A740}"/>
    <pc:docChg chg="delSld modSld">
      <pc:chgData name="Guest User" userId="" providerId="Windows Live" clId="Web-{7D66E9CE-CDA8-4934-8CF9-39AD9000A740}" dt="2022-03-18T15:40:34.032" v="172" actId="20577"/>
      <pc:docMkLst>
        <pc:docMk/>
      </pc:docMkLst>
      <pc:sldChg chg="delSp modSp">
        <pc:chgData name="Guest User" userId="" providerId="Windows Live" clId="Web-{7D66E9CE-CDA8-4934-8CF9-39AD9000A740}" dt="2022-03-18T13:42:30.316" v="18" actId="1076"/>
        <pc:sldMkLst>
          <pc:docMk/>
          <pc:sldMk cId="3316446042" sldId="268"/>
        </pc:sldMkLst>
        <pc:spChg chg="del mod">
          <ac:chgData name="Guest User" userId="" providerId="Windows Live" clId="Web-{7D66E9CE-CDA8-4934-8CF9-39AD9000A740}" dt="2022-03-18T13:42:26.378" v="17"/>
          <ac:spMkLst>
            <pc:docMk/>
            <pc:sldMk cId="3316446042" sldId="268"/>
            <ac:spMk id="6" creationId="{B311B39F-6E1B-4212-8302-506DA0C14829}"/>
          </ac:spMkLst>
        </pc:spChg>
        <pc:spChg chg="mod">
          <ac:chgData name="Guest User" userId="" providerId="Windows Live" clId="Web-{7D66E9CE-CDA8-4934-8CF9-39AD9000A740}" dt="2022-03-18T13:42:30.316" v="18" actId="1076"/>
          <ac:spMkLst>
            <pc:docMk/>
            <pc:sldMk cId="3316446042" sldId="268"/>
            <ac:spMk id="19" creationId="{0EE02E00-CBCB-4E37-A8EF-DBE70F6939D5}"/>
          </ac:spMkLst>
        </pc:spChg>
      </pc:sldChg>
      <pc:sldChg chg="modSp">
        <pc:chgData name="Guest User" userId="" providerId="Windows Live" clId="Web-{7D66E9CE-CDA8-4934-8CF9-39AD9000A740}" dt="2022-03-18T14:26:30.525" v="159" actId="1076"/>
        <pc:sldMkLst>
          <pc:docMk/>
          <pc:sldMk cId="845371739" sldId="1855"/>
        </pc:sldMkLst>
        <pc:spChg chg="mod">
          <ac:chgData name="Guest User" userId="" providerId="Windows Live" clId="Web-{7D66E9CE-CDA8-4934-8CF9-39AD9000A740}" dt="2022-03-18T14:25:44.040" v="151" actId="14100"/>
          <ac:spMkLst>
            <pc:docMk/>
            <pc:sldMk cId="845371739" sldId="1855"/>
            <ac:spMk id="59" creationId="{7C5D16E4-7483-2A4E-9F7E-45E6FA9ED4BA}"/>
          </ac:spMkLst>
        </pc:spChg>
        <pc:spChg chg="mod">
          <ac:chgData name="Guest User" userId="" providerId="Windows Live" clId="Web-{7D66E9CE-CDA8-4934-8CF9-39AD9000A740}" dt="2022-03-18T14:26:30.525" v="159" actId="1076"/>
          <ac:spMkLst>
            <pc:docMk/>
            <pc:sldMk cId="845371739" sldId="1855"/>
            <ac:spMk id="60" creationId="{F87DC2AD-678F-0A47-8DCB-6ABF276DAF57}"/>
          </ac:spMkLst>
        </pc:spChg>
      </pc:sldChg>
      <pc:sldChg chg="modSp">
        <pc:chgData name="Guest User" userId="" providerId="Windows Live" clId="Web-{7D66E9CE-CDA8-4934-8CF9-39AD9000A740}" dt="2022-03-18T14:12:15.456" v="78" actId="20577"/>
        <pc:sldMkLst>
          <pc:docMk/>
          <pc:sldMk cId="949840634" sldId="1899"/>
        </pc:sldMkLst>
        <pc:spChg chg="mod">
          <ac:chgData name="Guest User" userId="" providerId="Windows Live" clId="Web-{7D66E9CE-CDA8-4934-8CF9-39AD9000A740}" dt="2022-03-18T14:12:15.456" v="78" actId="20577"/>
          <ac:spMkLst>
            <pc:docMk/>
            <pc:sldMk cId="949840634" sldId="1899"/>
            <ac:spMk id="18" creationId="{54EF8FBF-EB16-4AA6-AF9E-E40D55C95575}"/>
          </ac:spMkLst>
        </pc:spChg>
      </pc:sldChg>
      <pc:sldChg chg="modSp">
        <pc:chgData name="Guest User" userId="" providerId="Windows Live" clId="Web-{7D66E9CE-CDA8-4934-8CF9-39AD9000A740}" dt="2022-03-18T14:15:15.680" v="79" actId="1076"/>
        <pc:sldMkLst>
          <pc:docMk/>
          <pc:sldMk cId="2510927895" sldId="1908"/>
        </pc:sldMkLst>
        <pc:spChg chg="mod">
          <ac:chgData name="Guest User" userId="" providerId="Windows Live" clId="Web-{7D66E9CE-CDA8-4934-8CF9-39AD9000A740}" dt="2022-03-18T13:42:19.956" v="15" actId="20577"/>
          <ac:spMkLst>
            <pc:docMk/>
            <pc:sldMk cId="2510927895" sldId="1908"/>
            <ac:spMk id="2" creationId="{9D957EBC-9EEE-44ED-92BD-7F7A89D0CCB9}"/>
          </ac:spMkLst>
        </pc:spChg>
        <pc:picChg chg="mod">
          <ac:chgData name="Guest User" userId="" providerId="Windows Live" clId="Web-{7D66E9CE-CDA8-4934-8CF9-39AD9000A740}" dt="2022-03-18T14:15:15.680" v="79" actId="1076"/>
          <ac:picMkLst>
            <pc:docMk/>
            <pc:sldMk cId="2510927895" sldId="1908"/>
            <ac:picMk id="4" creationId="{B19C57AB-951F-42AF-8FE9-CD4D524EAA52}"/>
          </ac:picMkLst>
        </pc:picChg>
      </pc:sldChg>
      <pc:sldChg chg="delSp modSp del">
        <pc:chgData name="Guest User" userId="" providerId="Windows Live" clId="Web-{7D66E9CE-CDA8-4934-8CF9-39AD9000A740}" dt="2022-03-18T14:21:43.846" v="97"/>
        <pc:sldMkLst>
          <pc:docMk/>
          <pc:sldMk cId="2457345577" sldId="1916"/>
        </pc:sldMkLst>
        <pc:picChg chg="del mod">
          <ac:chgData name="Guest User" userId="" providerId="Windows Live" clId="Web-{7D66E9CE-CDA8-4934-8CF9-39AD9000A740}" dt="2022-03-18T14:20:27.266" v="83"/>
          <ac:picMkLst>
            <pc:docMk/>
            <pc:sldMk cId="2457345577" sldId="1916"/>
            <ac:picMk id="5" creationId="{41B8AD67-E3C8-4192-BFB2-52B0CD23B071}"/>
          </ac:picMkLst>
        </pc:picChg>
      </pc:sldChg>
      <pc:sldChg chg="addSp modSp mod setBg">
        <pc:chgData name="Guest User" userId="" providerId="Windows Live" clId="Web-{7D66E9CE-CDA8-4934-8CF9-39AD9000A740}" dt="2022-03-18T14:21:35.815" v="96" actId="14100"/>
        <pc:sldMkLst>
          <pc:docMk/>
          <pc:sldMk cId="1724915123" sldId="1917"/>
        </pc:sldMkLst>
        <pc:spChg chg="mod ord">
          <ac:chgData name="Guest User" userId="" providerId="Windows Live" clId="Web-{7D66E9CE-CDA8-4934-8CF9-39AD9000A740}" dt="2022-03-18T14:20:38.766" v="86"/>
          <ac:spMkLst>
            <pc:docMk/>
            <pc:sldMk cId="1724915123" sldId="1917"/>
            <ac:spMk id="4" creationId="{00000000-0000-0000-0000-000000000000}"/>
          </ac:spMkLst>
        </pc:spChg>
        <pc:spChg chg="mod ord">
          <ac:chgData name="Guest User" userId="" providerId="Windows Live" clId="Web-{7D66E9CE-CDA8-4934-8CF9-39AD9000A740}" dt="2022-03-18T14:21:15.033" v="93" actId="20577"/>
          <ac:spMkLst>
            <pc:docMk/>
            <pc:sldMk cId="1724915123" sldId="1917"/>
            <ac:spMk id="28" creationId="{657A4CB4-DC81-3041-98C7-C8192C074997}"/>
          </ac:spMkLst>
        </pc:spChg>
        <pc:spChg chg="mod">
          <ac:chgData name="Guest User" userId="" providerId="Windows Live" clId="Web-{7D66E9CE-CDA8-4934-8CF9-39AD9000A740}" dt="2022-03-18T14:20:43.501" v="87" actId="20577"/>
          <ac:spMkLst>
            <pc:docMk/>
            <pc:sldMk cId="1724915123" sldId="1917"/>
            <ac:spMk id="55" creationId="{D2CA6CEB-666A-4E23-95F6-3CB80BCEC374}"/>
          </ac:spMkLst>
        </pc:spChg>
        <pc:spChg chg="add">
          <ac:chgData name="Guest User" userId="" providerId="Windows Live" clId="Web-{7D66E9CE-CDA8-4934-8CF9-39AD9000A740}" dt="2022-03-18T14:20:38.766" v="86"/>
          <ac:spMkLst>
            <pc:docMk/>
            <pc:sldMk cId="1724915123" sldId="1917"/>
            <ac:spMk id="60" creationId="{8761DDFE-071F-4200-B0AA-394476C2D2D6}"/>
          </ac:spMkLst>
        </pc:spChg>
        <pc:picChg chg="add mod">
          <ac:chgData name="Guest User" userId="" providerId="Windows Live" clId="Web-{7D66E9CE-CDA8-4934-8CF9-39AD9000A740}" dt="2022-03-18T14:21:35.815" v="96" actId="14100"/>
          <ac:picMkLst>
            <pc:docMk/>
            <pc:sldMk cId="1724915123" sldId="1917"/>
            <ac:picMk id="2" creationId="{C56320DF-296F-4AF7-A042-E544463A0F07}"/>
          </ac:picMkLst>
        </pc:picChg>
        <pc:picChg chg="mod">
          <ac:chgData name="Guest User" userId="" providerId="Windows Live" clId="Web-{7D66E9CE-CDA8-4934-8CF9-39AD9000A740}" dt="2022-03-18T14:21:22.424" v="95" actId="14100"/>
          <ac:picMkLst>
            <pc:docMk/>
            <pc:sldMk cId="1724915123" sldId="1917"/>
            <ac:picMk id="7" creationId="{5F0C940D-F4DA-4548-87C0-8909DEB7577E}"/>
          </ac:picMkLst>
        </pc:picChg>
        <pc:picChg chg="ord">
          <ac:chgData name="Guest User" userId="" providerId="Windows Live" clId="Web-{7D66E9CE-CDA8-4934-8CF9-39AD9000A740}" dt="2022-03-18T14:20:38.766" v="86"/>
          <ac:picMkLst>
            <pc:docMk/>
            <pc:sldMk cId="1724915123" sldId="1917"/>
            <ac:picMk id="54" creationId="{CCFAE737-D5C3-47F6-B76C-92475EAA7615}"/>
          </ac:picMkLst>
        </pc:picChg>
      </pc:sldChg>
      <pc:sldChg chg="modSp">
        <pc:chgData name="Guest User" userId="" providerId="Windows Live" clId="Web-{7D66E9CE-CDA8-4934-8CF9-39AD9000A740}" dt="2022-03-18T14:24:34.163" v="115" actId="20577"/>
        <pc:sldMkLst>
          <pc:docMk/>
          <pc:sldMk cId="3393454740" sldId="1922"/>
        </pc:sldMkLst>
        <pc:spChg chg="mod">
          <ac:chgData name="Guest User" userId="" providerId="Windows Live" clId="Web-{7D66E9CE-CDA8-4934-8CF9-39AD9000A740}" dt="2022-03-18T14:23:52.365" v="110" actId="20577"/>
          <ac:spMkLst>
            <pc:docMk/>
            <pc:sldMk cId="3393454740" sldId="1922"/>
            <ac:spMk id="18" creationId="{AF851A04-B908-D54F-A76D-1078E530DC6E}"/>
          </ac:spMkLst>
        </pc:spChg>
        <pc:spChg chg="mod">
          <ac:chgData name="Guest User" userId="" providerId="Windows Live" clId="Web-{7D66E9CE-CDA8-4934-8CF9-39AD9000A740}" dt="2022-03-18T14:24:34.163" v="115" actId="20577"/>
          <ac:spMkLst>
            <pc:docMk/>
            <pc:sldMk cId="3393454740" sldId="1922"/>
            <ac:spMk id="22" creationId="{1319F023-3179-A14B-85F8-243D93D7C081}"/>
          </ac:spMkLst>
        </pc:spChg>
        <pc:spChg chg="mod">
          <ac:chgData name="Guest User" userId="" providerId="Windows Live" clId="Web-{7D66E9CE-CDA8-4934-8CF9-39AD9000A740}" dt="2022-03-18T14:23:13.677" v="107" actId="20577"/>
          <ac:spMkLst>
            <pc:docMk/>
            <pc:sldMk cId="3393454740" sldId="1922"/>
            <ac:spMk id="26" creationId="{51308BE5-2C7A-794B-8454-C58EDFE350D8}"/>
          </ac:spMkLst>
        </pc:spChg>
      </pc:sldChg>
      <pc:sldChg chg="del">
        <pc:chgData name="Guest User" userId="" providerId="Windows Live" clId="Web-{7D66E9CE-CDA8-4934-8CF9-39AD9000A740}" dt="2022-03-18T13:45:56.977" v="75"/>
        <pc:sldMkLst>
          <pc:docMk/>
          <pc:sldMk cId="1513958575" sldId="1923"/>
        </pc:sldMkLst>
      </pc:sldChg>
      <pc:sldChg chg="addSp delSp modSp">
        <pc:chgData name="Guest User" userId="" providerId="Windows Live" clId="Web-{7D66E9CE-CDA8-4934-8CF9-39AD9000A740}" dt="2022-03-18T15:40:34.032" v="172" actId="20577"/>
        <pc:sldMkLst>
          <pc:docMk/>
          <pc:sldMk cId="3500290339" sldId="1924"/>
        </pc:sldMkLst>
        <pc:spChg chg="mod">
          <ac:chgData name="Guest User" userId="" providerId="Windows Live" clId="Web-{7D66E9CE-CDA8-4934-8CF9-39AD9000A740}" dt="2022-03-18T13:45:46.524" v="74" actId="20577"/>
          <ac:spMkLst>
            <pc:docMk/>
            <pc:sldMk cId="3500290339" sldId="1924"/>
            <ac:spMk id="2" creationId="{9D957EBC-9EEE-44ED-92BD-7F7A89D0CCB9}"/>
          </ac:spMkLst>
        </pc:spChg>
        <pc:spChg chg="mod">
          <ac:chgData name="Guest User" userId="" providerId="Windows Live" clId="Web-{7D66E9CE-CDA8-4934-8CF9-39AD9000A740}" dt="2022-03-18T13:42:56.145" v="20" actId="20577"/>
          <ac:spMkLst>
            <pc:docMk/>
            <pc:sldMk cId="3500290339" sldId="1924"/>
            <ac:spMk id="3" creationId="{5F940086-05D6-4223-8A02-03842A8A3E95}"/>
          </ac:spMkLst>
        </pc:spChg>
        <pc:spChg chg="add mod">
          <ac:chgData name="Guest User" userId="" providerId="Windows Live" clId="Web-{7D66E9CE-CDA8-4934-8CF9-39AD9000A740}" dt="2022-03-18T15:40:34.032" v="172" actId="20577"/>
          <ac:spMkLst>
            <pc:docMk/>
            <pc:sldMk cId="3500290339" sldId="1924"/>
            <ac:spMk id="5" creationId="{58702174-F1A6-49BD-AAC7-90A1D7B93B88}"/>
          </ac:spMkLst>
        </pc:spChg>
        <pc:spChg chg="del">
          <ac:chgData name="Guest User" userId="" providerId="Windows Live" clId="Web-{7D66E9CE-CDA8-4934-8CF9-39AD9000A740}" dt="2022-03-18T13:41:36.486" v="5"/>
          <ac:spMkLst>
            <pc:docMk/>
            <pc:sldMk cId="3500290339" sldId="1924"/>
            <ac:spMk id="10" creationId="{2B566528-1B12-4246-9431-5C2D7D081168}"/>
          </ac:spMkLst>
        </pc:spChg>
        <pc:spChg chg="add">
          <ac:chgData name="Guest User" userId="" providerId="Windows Live" clId="Web-{7D66E9CE-CDA8-4934-8CF9-39AD9000A740}" dt="2022-03-18T13:41:36.486" v="5"/>
          <ac:spMkLst>
            <pc:docMk/>
            <pc:sldMk cId="3500290339" sldId="1924"/>
            <ac:spMk id="23" creationId="{2B566528-1B12-4246-9431-5C2D7D081168}"/>
          </ac:spMkLst>
        </pc:spChg>
        <pc:spChg chg="add">
          <ac:chgData name="Guest User" userId="" providerId="Windows Live" clId="Web-{7D66E9CE-CDA8-4934-8CF9-39AD9000A740}" dt="2022-03-18T13:41:36.486" v="5"/>
          <ac:spMkLst>
            <pc:docMk/>
            <pc:sldMk cId="3500290339" sldId="1924"/>
            <ac:spMk id="29" creationId="{D3F51FEB-38FB-4F6C-9F7B-2F2AFAB65463}"/>
          </ac:spMkLst>
        </pc:spChg>
        <pc:spChg chg="add">
          <ac:chgData name="Guest User" userId="" providerId="Windows Live" clId="Web-{7D66E9CE-CDA8-4934-8CF9-39AD9000A740}" dt="2022-03-18T13:41:36.486" v="5"/>
          <ac:spMkLst>
            <pc:docMk/>
            <pc:sldMk cId="3500290339" sldId="1924"/>
            <ac:spMk id="31" creationId="{1E547BA6-BAE0-43BB-A7CA-60F69CE252F0}"/>
          </ac:spMkLst>
        </pc:spChg>
        <pc:grpChg chg="del">
          <ac:chgData name="Guest User" userId="" providerId="Windows Live" clId="Web-{7D66E9CE-CDA8-4934-8CF9-39AD9000A740}" dt="2022-03-18T13:41:36.486" v="5"/>
          <ac:grpSpMkLst>
            <pc:docMk/>
            <pc:sldMk cId="3500290339" sldId="1924"/>
            <ac:grpSpMk id="12" creationId="{C34A4475-365F-4381-A542-4698D63774B8}"/>
          </ac:grpSpMkLst>
        </pc:grpChg>
        <pc:grpChg chg="del">
          <ac:chgData name="Guest User" userId="" providerId="Windows Live" clId="Web-{7D66E9CE-CDA8-4934-8CF9-39AD9000A740}" dt="2022-03-18T13:41:36.486" v="5"/>
          <ac:grpSpMkLst>
            <pc:docMk/>
            <pc:sldMk cId="3500290339" sldId="1924"/>
            <ac:grpSpMk id="16" creationId="{DC8D6E3B-FFED-480F-941D-FE376375B8B7}"/>
          </ac:grpSpMkLst>
        </pc:grpChg>
        <pc:grpChg chg="add">
          <ac:chgData name="Guest User" userId="" providerId="Windows Live" clId="Web-{7D66E9CE-CDA8-4934-8CF9-39AD9000A740}" dt="2022-03-18T13:41:36.486" v="5"/>
          <ac:grpSpMkLst>
            <pc:docMk/>
            <pc:sldMk cId="3500290339" sldId="1924"/>
            <ac:grpSpMk id="25" creationId="{07EAA094-9CF6-4695-958A-33D9BCAA9474}"/>
          </ac:grpSpMkLst>
        </pc:grpChg>
        <pc:picChg chg="add mod ord">
          <ac:chgData name="Guest User" userId="" providerId="Windows Live" clId="Web-{7D66E9CE-CDA8-4934-8CF9-39AD9000A740}" dt="2022-03-18T13:41:50.768" v="8" actId="1076"/>
          <ac:picMkLst>
            <pc:docMk/>
            <pc:sldMk cId="3500290339" sldId="1924"/>
            <ac:picMk id="4" creationId="{03124CF5-A7B9-471A-8502-9136200BBDCF}"/>
          </ac:picMkLst>
        </pc:picChg>
        <pc:picChg chg="mod">
          <ac:chgData name="Guest User" userId="" providerId="Windows Live" clId="Web-{7D66E9CE-CDA8-4934-8CF9-39AD9000A740}" dt="2022-03-18T13:43:25.661" v="30" actId="1076"/>
          <ac:picMkLst>
            <pc:docMk/>
            <pc:sldMk cId="3500290339" sldId="1924"/>
            <ac:picMk id="6" creationId="{8CD374F5-3402-4124-9677-D67F313BD814}"/>
          </ac:picMkLst>
        </pc:picChg>
        <pc:picChg chg="mod">
          <ac:chgData name="Guest User" userId="" providerId="Windows Live" clId="Web-{7D66E9CE-CDA8-4934-8CF9-39AD9000A740}" dt="2022-03-18T13:43:23.083" v="29" actId="1076"/>
          <ac:picMkLst>
            <pc:docMk/>
            <pc:sldMk cId="3500290339" sldId="1924"/>
            <ac:picMk id="7" creationId="{097245E9-6BDC-418C-9186-115B30B50692}"/>
          </ac:picMkLst>
        </pc:picChg>
      </pc:sldChg>
    </pc:docChg>
  </pc:docChgLst>
  <pc:docChgLst>
    <pc:chgData name="Jiang Xiaohui" userId="4295a70231a56e2f" providerId="Windows Live" clId="Web-{8108F3F6-CEC2-45B4-96D6-4691BE77BC4C}"/>
    <pc:docChg chg="modSld">
      <pc:chgData name="Jiang Xiaohui" userId="4295a70231a56e2f" providerId="Windows Live" clId="Web-{8108F3F6-CEC2-45B4-96D6-4691BE77BC4C}" dt="2022-03-18T16:13:37.939" v="75" actId="1076"/>
      <pc:docMkLst>
        <pc:docMk/>
      </pc:docMkLst>
      <pc:sldChg chg="modSp">
        <pc:chgData name="Jiang Xiaohui" userId="4295a70231a56e2f" providerId="Windows Live" clId="Web-{8108F3F6-CEC2-45B4-96D6-4691BE77BC4C}" dt="2022-03-18T16:01:53.304" v="4" actId="14100"/>
        <pc:sldMkLst>
          <pc:docMk/>
          <pc:sldMk cId="348376393" sldId="267"/>
        </pc:sldMkLst>
        <pc:spChg chg="mod">
          <ac:chgData name="Jiang Xiaohui" userId="4295a70231a56e2f" providerId="Windows Live" clId="Web-{8108F3F6-CEC2-45B4-96D6-4691BE77BC4C}" dt="2022-03-18T16:01:48.335" v="3" actId="14100"/>
          <ac:spMkLst>
            <pc:docMk/>
            <pc:sldMk cId="348376393" sldId="267"/>
            <ac:spMk id="4" creationId="{B3E33195-1B5B-4D72-A12B-1A37ECF56ADE}"/>
          </ac:spMkLst>
        </pc:spChg>
        <pc:spChg chg="mod">
          <ac:chgData name="Jiang Xiaohui" userId="4295a70231a56e2f" providerId="Windows Live" clId="Web-{8108F3F6-CEC2-45B4-96D6-4691BE77BC4C}" dt="2022-03-18T16:01:53.304" v="4" actId="14100"/>
          <ac:spMkLst>
            <pc:docMk/>
            <pc:sldMk cId="348376393" sldId="267"/>
            <ac:spMk id="19" creationId="{A4AFA2AA-B681-48B0-AB60-B8FE58C07EBC}"/>
          </ac:spMkLst>
        </pc:spChg>
      </pc:sldChg>
      <pc:sldChg chg="addSp delSp modSp">
        <pc:chgData name="Jiang Xiaohui" userId="4295a70231a56e2f" providerId="Windows Live" clId="Web-{8108F3F6-CEC2-45B4-96D6-4691BE77BC4C}" dt="2022-03-18T16:13:36.861" v="58" actId="1076"/>
        <pc:sldMkLst>
          <pc:docMk/>
          <pc:sldMk cId="949840634" sldId="1899"/>
        </pc:sldMkLst>
        <pc:spChg chg="mod">
          <ac:chgData name="Jiang Xiaohui" userId="4295a70231a56e2f" providerId="Windows Live" clId="Web-{8108F3F6-CEC2-45B4-96D6-4691BE77BC4C}" dt="2022-03-18T16:13:36.861" v="58" actId="1076"/>
          <ac:spMkLst>
            <pc:docMk/>
            <pc:sldMk cId="949840634" sldId="1899"/>
            <ac:spMk id="16" creationId="{8C91C6BE-114E-4D6F-AA42-16E0199875B2}"/>
          </ac:spMkLst>
        </pc:spChg>
        <pc:spChg chg="mod ord">
          <ac:chgData name="Jiang Xiaohui" userId="4295a70231a56e2f" providerId="Windows Live" clId="Web-{8108F3F6-CEC2-45B4-96D6-4691BE77BC4C}" dt="2022-03-18T16:06:23.226" v="32" actId="1076"/>
          <ac:spMkLst>
            <pc:docMk/>
            <pc:sldMk cId="949840634" sldId="1899"/>
            <ac:spMk id="17" creationId="{FC150046-5111-48B3-BC8E-67C6296D04ED}"/>
          </ac:spMkLst>
        </pc:spChg>
        <pc:picChg chg="add del mod">
          <ac:chgData name="Jiang Xiaohui" userId="4295a70231a56e2f" providerId="Windows Live" clId="Web-{8108F3F6-CEC2-45B4-96D6-4691BE77BC4C}" dt="2022-03-18T16:03:19.856" v="11"/>
          <ac:picMkLst>
            <pc:docMk/>
            <pc:sldMk cId="949840634" sldId="1899"/>
            <ac:picMk id="3" creationId="{2F2971C6-F006-4F6A-B1BD-C6A2483A2011}"/>
          </ac:picMkLst>
        </pc:picChg>
        <pc:picChg chg="add mod ord">
          <ac:chgData name="Jiang Xiaohui" userId="4295a70231a56e2f" providerId="Windows Live" clId="Web-{8108F3F6-CEC2-45B4-96D6-4691BE77BC4C}" dt="2022-03-18T16:05:17.269" v="26" actId="1076"/>
          <ac:picMkLst>
            <pc:docMk/>
            <pc:sldMk cId="949840634" sldId="1899"/>
            <ac:picMk id="5" creationId="{EE182B9C-15F5-44C0-A441-AE44F835414C}"/>
          </ac:picMkLst>
        </pc:picChg>
      </pc:sldChg>
      <pc:sldChg chg="addSp modSp">
        <pc:chgData name="Jiang Xiaohui" userId="4295a70231a56e2f" providerId="Windows Live" clId="Web-{8108F3F6-CEC2-45B4-96D6-4691BE77BC4C}" dt="2022-03-18T16:13:37.939" v="75" actId="1076"/>
        <pc:sldMkLst>
          <pc:docMk/>
          <pc:sldMk cId="3532403863" sldId="1902"/>
        </pc:sldMkLst>
        <pc:picChg chg="add mod">
          <ac:chgData name="Jiang Xiaohui" userId="4295a70231a56e2f" providerId="Windows Live" clId="Web-{8108F3F6-CEC2-45B4-96D6-4691BE77BC4C}" dt="2022-03-18T16:13:37.939" v="75" actId="1076"/>
          <ac:picMkLst>
            <pc:docMk/>
            <pc:sldMk cId="3532403863" sldId="1902"/>
            <ac:picMk id="3" creationId="{BC20CD8F-1C66-4474-9B22-4655F63A24B9}"/>
          </ac:picMkLst>
        </pc:picChg>
      </pc:sldChg>
      <pc:sldChg chg="modSp">
        <pc:chgData name="Jiang Xiaohui" userId="4295a70231a56e2f" providerId="Windows Live" clId="Web-{8108F3F6-CEC2-45B4-96D6-4691BE77BC4C}" dt="2022-03-18T16:13:37.471" v="69" actId="20577"/>
        <pc:sldMkLst>
          <pc:docMk/>
          <pc:sldMk cId="3068332112" sldId="1904"/>
        </pc:sldMkLst>
        <pc:spChg chg="mod">
          <ac:chgData name="Jiang Xiaohui" userId="4295a70231a56e2f" providerId="Windows Live" clId="Web-{8108F3F6-CEC2-45B4-96D6-4691BE77BC4C}" dt="2022-03-18T16:13:37.471" v="69" actId="20577"/>
          <ac:spMkLst>
            <pc:docMk/>
            <pc:sldMk cId="3068332112" sldId="1904"/>
            <ac:spMk id="7" creationId="{5AEAB7D8-CA73-4E93-A605-2370BA85E1B3}"/>
          </ac:spMkLst>
        </pc:spChg>
      </pc:sldChg>
      <pc:sldChg chg="addSp delSp modSp">
        <pc:chgData name="Jiang Xiaohui" userId="4295a70231a56e2f" providerId="Windows Live" clId="Web-{8108F3F6-CEC2-45B4-96D6-4691BE77BC4C}" dt="2022-03-18T16:13:37.439" v="68" actId="1076"/>
        <pc:sldMkLst>
          <pc:docMk/>
          <pc:sldMk cId="100243320" sldId="1910"/>
        </pc:sldMkLst>
        <pc:picChg chg="add mod ord">
          <ac:chgData name="Jiang Xiaohui" userId="4295a70231a56e2f" providerId="Windows Live" clId="Web-{8108F3F6-CEC2-45B4-96D6-4691BE77BC4C}" dt="2022-03-18T16:08:23.311" v="39"/>
          <ac:picMkLst>
            <pc:docMk/>
            <pc:sldMk cId="100243320" sldId="1910"/>
            <ac:picMk id="3" creationId="{BA83D809-7676-4408-813F-B0BB35B81AEC}"/>
          </ac:picMkLst>
        </pc:picChg>
        <pc:picChg chg="add del mod">
          <ac:chgData name="Jiang Xiaohui" userId="4295a70231a56e2f" providerId="Windows Live" clId="Web-{8108F3F6-CEC2-45B4-96D6-4691BE77BC4C}" dt="2022-03-18T16:11:35.276" v="51"/>
          <ac:picMkLst>
            <pc:docMk/>
            <pc:sldMk cId="100243320" sldId="1910"/>
            <ac:picMk id="4" creationId="{E1C0DCF3-182E-4F58-90FD-4307C80090B7}"/>
          </ac:picMkLst>
        </pc:picChg>
        <pc:picChg chg="mod">
          <ac:chgData name="Jiang Xiaohui" userId="4295a70231a56e2f" providerId="Windows Live" clId="Web-{8108F3F6-CEC2-45B4-96D6-4691BE77BC4C}" dt="2022-03-18T16:11:35.385" v="53" actId="1076"/>
          <ac:picMkLst>
            <pc:docMk/>
            <pc:sldMk cId="100243320" sldId="1910"/>
            <ac:picMk id="5" creationId="{112DEA2D-5795-4D84-9A79-E6444161EFE1}"/>
          </ac:picMkLst>
        </pc:picChg>
        <pc:picChg chg="add mod">
          <ac:chgData name="Jiang Xiaohui" userId="4295a70231a56e2f" providerId="Windows Live" clId="Web-{8108F3F6-CEC2-45B4-96D6-4691BE77BC4C}" dt="2022-03-18T16:11:34.901" v="47" actId="14100"/>
          <ac:picMkLst>
            <pc:docMk/>
            <pc:sldMk cId="100243320" sldId="1910"/>
            <ac:picMk id="6" creationId="{43D73106-C29D-4304-858B-EB2FE0015F7C}"/>
          </ac:picMkLst>
        </pc:picChg>
        <pc:picChg chg="add mod">
          <ac:chgData name="Jiang Xiaohui" userId="4295a70231a56e2f" providerId="Windows Live" clId="Web-{8108F3F6-CEC2-45B4-96D6-4691BE77BC4C}" dt="2022-03-18T16:13:37.439" v="68" actId="1076"/>
          <ac:picMkLst>
            <pc:docMk/>
            <pc:sldMk cId="100243320" sldId="1910"/>
            <ac:picMk id="7" creationId="{21ADAF33-BF37-4450-ABE1-4479F20A2A20}"/>
          </ac:picMkLst>
        </pc:picChg>
        <pc:picChg chg="mod ord">
          <ac:chgData name="Jiang Xiaohui" userId="4295a70231a56e2f" providerId="Windows Live" clId="Web-{8108F3F6-CEC2-45B4-96D6-4691BE77BC4C}" dt="2022-03-18T16:11:35.307" v="52" actId="1076"/>
          <ac:picMkLst>
            <pc:docMk/>
            <pc:sldMk cId="100243320" sldId="1910"/>
            <ac:picMk id="17" creationId="{1D6D06BA-5D78-48AD-989C-812AA20DAF79}"/>
          </ac:picMkLst>
        </pc:picChg>
        <pc:picChg chg="mod">
          <ac:chgData name="Jiang Xiaohui" userId="4295a70231a56e2f" providerId="Windows Live" clId="Web-{8108F3F6-CEC2-45B4-96D6-4691BE77BC4C}" dt="2022-03-18T16:11:35.526" v="56" actId="14100"/>
          <ac:picMkLst>
            <pc:docMk/>
            <pc:sldMk cId="100243320" sldId="1910"/>
            <ac:picMk id="23" creationId="{FD939460-0E75-4B4B-BE96-65D173FB1840}"/>
          </ac:picMkLst>
        </pc:picChg>
        <pc:picChg chg="mod">
          <ac:chgData name="Jiang Xiaohui" userId="4295a70231a56e2f" providerId="Windows Live" clId="Web-{8108F3F6-CEC2-45B4-96D6-4691BE77BC4C}" dt="2022-03-18T16:13:36.892" v="59" actId="1076"/>
          <ac:picMkLst>
            <pc:docMk/>
            <pc:sldMk cId="100243320" sldId="1910"/>
            <ac:picMk id="27" creationId="{80265762-5F5C-41B8-BFC1-7A4C217CCC56}"/>
          </ac:picMkLst>
        </pc:picChg>
      </pc:sldChg>
    </pc:docChg>
  </pc:docChgLst>
  <pc:docChgLst>
    <pc:chgData name="carl paulus" userId="9e35785e9c52b364" providerId="Windows Live" clId="Web-{E98B10E2-3985-4AA5-99D4-AAF2E7B8DA84}"/>
    <pc:docChg chg="modSld">
      <pc:chgData name="carl paulus" userId="9e35785e9c52b364" providerId="Windows Live" clId="Web-{E98B10E2-3985-4AA5-99D4-AAF2E7B8DA84}" dt="2022-03-17T22:05:43.715" v="6" actId="20577"/>
      <pc:docMkLst>
        <pc:docMk/>
      </pc:docMkLst>
      <pc:sldChg chg="modSp">
        <pc:chgData name="carl paulus" userId="9e35785e9c52b364" providerId="Windows Live" clId="Web-{E98B10E2-3985-4AA5-99D4-AAF2E7B8DA84}" dt="2022-03-17T22:05:43.715" v="6" actId="20577"/>
        <pc:sldMkLst>
          <pc:docMk/>
          <pc:sldMk cId="3068332112" sldId="1904"/>
        </pc:sldMkLst>
        <pc:spChg chg="mod">
          <ac:chgData name="carl paulus" userId="9e35785e9c52b364" providerId="Windows Live" clId="Web-{E98B10E2-3985-4AA5-99D4-AAF2E7B8DA84}" dt="2022-03-17T22:05:43.715" v="6" actId="20577"/>
          <ac:spMkLst>
            <pc:docMk/>
            <pc:sldMk cId="3068332112" sldId="1904"/>
            <ac:spMk id="7" creationId="{5AEAB7D8-CA73-4E93-A605-2370BA85E1B3}"/>
          </ac:spMkLst>
        </pc:spChg>
      </pc:sldChg>
    </pc:docChg>
  </pc:docChgLst>
  <pc:docChgLst>
    <pc:chgData name="Carl Paulus" userId="7633631a9febff50" providerId="LiveId" clId="{4CD14B0A-330B-B54C-A4D1-E630CE1B7342}"/>
    <pc:docChg chg="undo redo custSel addSld delSld modSld sldOrd">
      <pc:chgData name="Carl Paulus" userId="7633631a9febff50" providerId="LiveId" clId="{4CD14B0A-330B-B54C-A4D1-E630CE1B7342}" dt="2022-03-18T16:03:30.979" v="1632" actId="790"/>
      <pc:docMkLst>
        <pc:docMk/>
      </pc:docMkLst>
      <pc:sldChg chg="modSp mod">
        <pc:chgData name="Carl Paulus" userId="7633631a9febff50" providerId="LiveId" clId="{4CD14B0A-330B-B54C-A4D1-E630CE1B7342}" dt="2022-03-18T15:34:43.917" v="1458" actId="20577"/>
        <pc:sldMkLst>
          <pc:docMk/>
          <pc:sldMk cId="1643868448" sldId="259"/>
        </pc:sldMkLst>
        <pc:spChg chg="mod">
          <ac:chgData name="Carl Paulus" userId="7633631a9febff50" providerId="LiveId" clId="{4CD14B0A-330B-B54C-A4D1-E630CE1B7342}" dt="2022-03-18T15:34:42.635" v="1457" actId="20577"/>
          <ac:spMkLst>
            <pc:docMk/>
            <pc:sldMk cId="1643868448" sldId="259"/>
            <ac:spMk id="18" creationId="{7228EB81-EEFB-4029-A360-BE77DBCA2FBA}"/>
          </ac:spMkLst>
        </pc:spChg>
        <pc:spChg chg="mod">
          <ac:chgData name="Carl Paulus" userId="7633631a9febff50" providerId="LiveId" clId="{4CD14B0A-330B-B54C-A4D1-E630CE1B7342}" dt="2022-03-18T15:34:43.917" v="1458" actId="20577"/>
          <ac:spMkLst>
            <pc:docMk/>
            <pc:sldMk cId="1643868448" sldId="259"/>
            <ac:spMk id="19" creationId="{6A4F6D35-D069-4F21-9C01-71BCFA1BB79A}"/>
          </ac:spMkLst>
        </pc:spChg>
      </pc:sldChg>
      <pc:sldChg chg="modSp mod">
        <pc:chgData name="Carl Paulus" userId="7633631a9febff50" providerId="LiveId" clId="{4CD14B0A-330B-B54C-A4D1-E630CE1B7342}" dt="2022-03-18T15:34:32.894" v="1453" actId="20577"/>
        <pc:sldMkLst>
          <pc:docMk/>
          <pc:sldMk cId="348376393" sldId="267"/>
        </pc:sldMkLst>
        <pc:spChg chg="mod">
          <ac:chgData name="Carl Paulus" userId="7633631a9febff50" providerId="LiveId" clId="{4CD14B0A-330B-B54C-A4D1-E630CE1B7342}" dt="2022-03-18T15:34:30.296" v="1451" actId="20577"/>
          <ac:spMkLst>
            <pc:docMk/>
            <pc:sldMk cId="348376393" sldId="267"/>
            <ac:spMk id="4" creationId="{B3E33195-1B5B-4D72-A12B-1A37ECF56ADE}"/>
          </ac:spMkLst>
        </pc:spChg>
        <pc:spChg chg="mod">
          <ac:chgData name="Carl Paulus" userId="7633631a9febff50" providerId="LiveId" clId="{4CD14B0A-330B-B54C-A4D1-E630CE1B7342}" dt="2022-03-18T15:34:31.646" v="1452" actId="20577"/>
          <ac:spMkLst>
            <pc:docMk/>
            <pc:sldMk cId="348376393" sldId="267"/>
            <ac:spMk id="18" creationId="{B95A2115-6974-45AA-997C-CF0E9E2DB5E4}"/>
          </ac:spMkLst>
        </pc:spChg>
        <pc:spChg chg="mod">
          <ac:chgData name="Carl Paulus" userId="7633631a9febff50" providerId="LiveId" clId="{4CD14B0A-330B-B54C-A4D1-E630CE1B7342}" dt="2022-03-18T15:34:32.894" v="1453" actId="20577"/>
          <ac:spMkLst>
            <pc:docMk/>
            <pc:sldMk cId="348376393" sldId="267"/>
            <ac:spMk id="19" creationId="{A4AFA2AA-B681-48B0-AB60-B8FE58C07EBC}"/>
          </ac:spMkLst>
        </pc:spChg>
      </pc:sldChg>
      <pc:sldChg chg="modSp mod">
        <pc:chgData name="Carl Paulus" userId="7633631a9febff50" providerId="LiveId" clId="{4CD14B0A-330B-B54C-A4D1-E630CE1B7342}" dt="2022-03-18T15:34:12.298" v="1446" actId="20577"/>
        <pc:sldMkLst>
          <pc:docMk/>
          <pc:sldMk cId="3316446042" sldId="268"/>
        </pc:sldMkLst>
        <pc:spChg chg="mod">
          <ac:chgData name="Carl Paulus" userId="7633631a9febff50" providerId="LiveId" clId="{4CD14B0A-330B-B54C-A4D1-E630CE1B7342}" dt="2022-03-18T15:34:12.298" v="1446" actId="20577"/>
          <ac:spMkLst>
            <pc:docMk/>
            <pc:sldMk cId="3316446042" sldId="268"/>
            <ac:spMk id="19" creationId="{0EE02E00-CBCB-4E37-A8EF-DBE70F6939D5}"/>
          </ac:spMkLst>
        </pc:spChg>
      </pc:sldChg>
      <pc:sldChg chg="modSp mod">
        <pc:chgData name="Carl Paulus" userId="7633631a9febff50" providerId="LiveId" clId="{4CD14B0A-330B-B54C-A4D1-E630CE1B7342}" dt="2022-03-18T15:34:59.825" v="1459" actId="20577"/>
        <pc:sldMkLst>
          <pc:docMk/>
          <pc:sldMk cId="845371739" sldId="1855"/>
        </pc:sldMkLst>
        <pc:spChg chg="mod">
          <ac:chgData name="Carl Paulus" userId="7633631a9febff50" providerId="LiveId" clId="{4CD14B0A-330B-B54C-A4D1-E630CE1B7342}" dt="2022-03-18T15:34:59.825" v="1459" actId="20577"/>
          <ac:spMkLst>
            <pc:docMk/>
            <pc:sldMk cId="845371739" sldId="1855"/>
            <ac:spMk id="4" creationId="{FCAB31E4-37DF-4703-A624-BC7B0374D7FA}"/>
          </ac:spMkLst>
        </pc:spChg>
      </pc:sldChg>
      <pc:sldChg chg="modSp mod">
        <pc:chgData name="Carl Paulus" userId="7633631a9febff50" providerId="LiveId" clId="{4CD14B0A-330B-B54C-A4D1-E630CE1B7342}" dt="2022-03-18T15:34:39.076" v="1456" actId="20577"/>
        <pc:sldMkLst>
          <pc:docMk/>
          <pc:sldMk cId="3597437180" sldId="1897"/>
        </pc:sldMkLst>
        <pc:spChg chg="mod">
          <ac:chgData name="Carl Paulus" userId="7633631a9febff50" providerId="LiveId" clId="{4CD14B0A-330B-B54C-A4D1-E630CE1B7342}" dt="2022-03-18T15:34:39.076" v="1456" actId="20577"/>
          <ac:spMkLst>
            <pc:docMk/>
            <pc:sldMk cId="3597437180" sldId="1897"/>
            <ac:spMk id="29" creationId="{9C6AAEF6-D269-4DAA-8449-6C1141D2EB0F}"/>
          </ac:spMkLst>
        </pc:spChg>
        <pc:spChg chg="mod">
          <ac:chgData name="Carl Paulus" userId="7633631a9febff50" providerId="LiveId" clId="{4CD14B0A-330B-B54C-A4D1-E630CE1B7342}" dt="2022-03-18T15:34:37.567" v="1455" actId="20577"/>
          <ac:spMkLst>
            <pc:docMk/>
            <pc:sldMk cId="3597437180" sldId="1897"/>
            <ac:spMk id="31" creationId="{48AC6319-F88F-4712-9E31-BFAD29FA27E6}"/>
          </ac:spMkLst>
        </pc:spChg>
      </pc:sldChg>
      <pc:sldChg chg="modSp mod">
        <pc:chgData name="Carl Paulus" userId="7633631a9febff50" providerId="LiveId" clId="{4CD14B0A-330B-B54C-A4D1-E630CE1B7342}" dt="2022-03-18T15:35:02.302" v="1460" actId="20577"/>
        <pc:sldMkLst>
          <pc:docMk/>
          <pc:sldMk cId="2942016557" sldId="1898"/>
        </pc:sldMkLst>
        <pc:spChg chg="mod">
          <ac:chgData name="Carl Paulus" userId="7633631a9febff50" providerId="LiveId" clId="{4CD14B0A-330B-B54C-A4D1-E630CE1B7342}" dt="2022-03-18T15:35:02.302" v="1460" actId="20577"/>
          <ac:spMkLst>
            <pc:docMk/>
            <pc:sldMk cId="2942016557" sldId="1898"/>
            <ac:spMk id="4" creationId="{7330D717-3D08-4C1C-B0A5-B2CF2293591B}"/>
          </ac:spMkLst>
        </pc:spChg>
      </pc:sldChg>
      <pc:sldChg chg="modSp mod">
        <pc:chgData name="Carl Paulus" userId="7633631a9febff50" providerId="LiveId" clId="{4CD14B0A-330B-B54C-A4D1-E630CE1B7342}" dt="2022-03-18T15:34:26.639" v="1450" actId="20577"/>
        <pc:sldMkLst>
          <pc:docMk/>
          <pc:sldMk cId="949840634" sldId="1899"/>
        </pc:sldMkLst>
        <pc:spChg chg="mod">
          <ac:chgData name="Carl Paulus" userId="7633631a9febff50" providerId="LiveId" clId="{4CD14B0A-330B-B54C-A4D1-E630CE1B7342}" dt="2022-03-18T15:34:26.639" v="1450" actId="20577"/>
          <ac:spMkLst>
            <pc:docMk/>
            <pc:sldMk cId="949840634" sldId="1899"/>
            <ac:spMk id="18" creationId="{54EF8FBF-EB16-4AA6-AF9E-E40D55C95575}"/>
          </ac:spMkLst>
        </pc:spChg>
      </pc:sldChg>
      <pc:sldChg chg="modSp mod">
        <pc:chgData name="Carl Paulus" userId="7633631a9febff50" providerId="LiveId" clId="{4CD14B0A-330B-B54C-A4D1-E630CE1B7342}" dt="2022-03-18T15:34:18.187" v="1448" actId="20577"/>
        <pc:sldMkLst>
          <pc:docMk/>
          <pc:sldMk cId="3532403863" sldId="1902"/>
        </pc:sldMkLst>
        <pc:spChg chg="mod">
          <ac:chgData name="Carl Paulus" userId="7633631a9febff50" providerId="LiveId" clId="{4CD14B0A-330B-B54C-A4D1-E630CE1B7342}" dt="2022-03-18T15:34:18.187" v="1448" actId="20577"/>
          <ac:spMkLst>
            <pc:docMk/>
            <pc:sldMk cId="3532403863" sldId="1902"/>
            <ac:spMk id="25" creationId="{130DF919-BDB1-48AA-BB54-84F96694CC47}"/>
          </ac:spMkLst>
        </pc:spChg>
      </pc:sldChg>
      <pc:sldChg chg="addSp delSp modSp mod">
        <pc:chgData name="Carl Paulus" userId="7633631a9febff50" providerId="LiveId" clId="{4CD14B0A-330B-B54C-A4D1-E630CE1B7342}" dt="2022-03-17T23:46:36.041" v="96" actId="1076"/>
        <pc:sldMkLst>
          <pc:docMk/>
          <pc:sldMk cId="3068332112" sldId="1904"/>
        </pc:sldMkLst>
        <pc:spChg chg="add del">
          <ac:chgData name="Carl Paulus" userId="7633631a9febff50" providerId="LiveId" clId="{4CD14B0A-330B-B54C-A4D1-E630CE1B7342}" dt="2022-03-17T23:46:18.534" v="91" actId="478"/>
          <ac:spMkLst>
            <pc:docMk/>
            <pc:sldMk cId="3068332112" sldId="1904"/>
            <ac:spMk id="3" creationId="{2B3A0A41-2BE3-46D9-9E6F-64CF11848B7A}"/>
          </ac:spMkLst>
        </pc:spChg>
        <pc:spChg chg="add del mod">
          <ac:chgData name="Carl Paulus" userId="7633631a9febff50" providerId="LiveId" clId="{4CD14B0A-330B-B54C-A4D1-E630CE1B7342}" dt="2022-03-17T23:46:24.678" v="93" actId="478"/>
          <ac:spMkLst>
            <pc:docMk/>
            <pc:sldMk cId="3068332112" sldId="1904"/>
            <ac:spMk id="12" creationId="{6DF4A6A3-81EC-5845-9AED-0310C4224E79}"/>
          </ac:spMkLst>
        </pc:spChg>
        <pc:picChg chg="mod">
          <ac:chgData name="Carl Paulus" userId="7633631a9febff50" providerId="LiveId" clId="{4CD14B0A-330B-B54C-A4D1-E630CE1B7342}" dt="2022-03-17T23:46:36.041" v="96" actId="1076"/>
          <ac:picMkLst>
            <pc:docMk/>
            <pc:sldMk cId="3068332112" sldId="1904"/>
            <ac:picMk id="16" creationId="{0CB2873A-963B-47D7-A16D-E44536972993}"/>
          </ac:picMkLst>
        </pc:picChg>
      </pc:sldChg>
      <pc:sldChg chg="modSp mod">
        <pc:chgData name="Carl Paulus" userId="7633631a9febff50" providerId="LiveId" clId="{4CD14B0A-330B-B54C-A4D1-E630CE1B7342}" dt="2022-03-18T15:34:14.799" v="1447" actId="20577"/>
        <pc:sldMkLst>
          <pc:docMk/>
          <pc:sldMk cId="3037364909" sldId="1905"/>
        </pc:sldMkLst>
        <pc:spChg chg="mod">
          <ac:chgData name="Carl Paulus" userId="7633631a9febff50" providerId="LiveId" clId="{4CD14B0A-330B-B54C-A4D1-E630CE1B7342}" dt="2022-03-18T15:34:14.799" v="1447" actId="20577"/>
          <ac:spMkLst>
            <pc:docMk/>
            <pc:sldMk cId="3037364909" sldId="1905"/>
            <ac:spMk id="11" creationId="{1FFAC73F-F416-49E1-B7E4-DC72B4A9B271}"/>
          </ac:spMkLst>
        </pc:spChg>
      </pc:sldChg>
      <pc:sldChg chg="addSp delSp modSp mod setBg">
        <pc:chgData name="Carl Paulus" userId="7633631a9febff50" providerId="LiveId" clId="{4CD14B0A-330B-B54C-A4D1-E630CE1B7342}" dt="2022-03-18T15:42:19.756" v="1609"/>
        <pc:sldMkLst>
          <pc:docMk/>
          <pc:sldMk cId="1559241102" sldId="1907"/>
        </pc:sldMkLst>
        <pc:spChg chg="mod">
          <ac:chgData name="Carl Paulus" userId="7633631a9febff50" providerId="LiveId" clId="{4CD14B0A-330B-B54C-A4D1-E630CE1B7342}" dt="2022-03-17T23:45:17.806" v="80" actId="26606"/>
          <ac:spMkLst>
            <pc:docMk/>
            <pc:sldMk cId="1559241102" sldId="1907"/>
            <ac:spMk id="2" creationId="{C473C847-79F2-4F00-91C6-4EEAB556BA90}"/>
          </ac:spMkLst>
        </pc:spChg>
        <pc:spChg chg="mod">
          <ac:chgData name="Carl Paulus" userId="7633631a9febff50" providerId="LiveId" clId="{4CD14B0A-330B-B54C-A4D1-E630CE1B7342}" dt="2022-03-18T15:31:21.032" v="1359" actId="20577"/>
          <ac:spMkLst>
            <pc:docMk/>
            <pc:sldMk cId="1559241102" sldId="1907"/>
            <ac:spMk id="4" creationId="{E74CC73F-5CE6-4ED1-9351-ED7A22153D76}"/>
          </ac:spMkLst>
        </pc:spChg>
        <pc:spChg chg="add del mod">
          <ac:chgData name="Carl Paulus" userId="7633631a9febff50" providerId="LiveId" clId="{4CD14B0A-330B-B54C-A4D1-E630CE1B7342}" dt="2022-03-17T23:45:17.806" v="80" actId="26606"/>
          <ac:spMkLst>
            <pc:docMk/>
            <pc:sldMk cId="1559241102" sldId="1907"/>
            <ac:spMk id="5" creationId="{DDAACB7C-A5DA-7B41-95E4-27FD9C61C715}"/>
          </ac:spMkLst>
        </pc:spChg>
        <pc:spChg chg="add del mod">
          <ac:chgData name="Carl Paulus" userId="7633631a9febff50" providerId="LiveId" clId="{4CD14B0A-330B-B54C-A4D1-E630CE1B7342}" dt="2022-03-17T23:43:51.333" v="65" actId="26606"/>
          <ac:spMkLst>
            <pc:docMk/>
            <pc:sldMk cId="1559241102" sldId="1907"/>
            <ac:spMk id="22" creationId="{E642FBEF-AB1D-46C5-BDE7-24A54CFE43B7}"/>
          </ac:spMkLst>
        </pc:spChg>
        <pc:spChg chg="add del">
          <ac:chgData name="Carl Paulus" userId="7633631a9febff50" providerId="LiveId" clId="{4CD14B0A-330B-B54C-A4D1-E630CE1B7342}" dt="2022-03-17T23:45:17.806" v="80" actId="26606"/>
          <ac:spMkLst>
            <pc:docMk/>
            <pc:sldMk cId="1559241102" sldId="1907"/>
            <ac:spMk id="24" creationId="{2B566528-1B12-4246-9431-5C2D7D081168}"/>
          </ac:spMkLst>
        </pc:spChg>
        <pc:spChg chg="add del">
          <ac:chgData name="Carl Paulus" userId="7633631a9febff50" providerId="LiveId" clId="{4CD14B0A-330B-B54C-A4D1-E630CE1B7342}" dt="2022-03-17T23:45:17.806" v="80" actId="26606"/>
          <ac:spMkLst>
            <pc:docMk/>
            <pc:sldMk cId="1559241102" sldId="1907"/>
            <ac:spMk id="26" creationId="{2E80C965-DB6D-4F81-9E9E-B027384D0BD6}"/>
          </ac:spMkLst>
        </pc:spChg>
        <pc:spChg chg="add del">
          <ac:chgData name="Carl Paulus" userId="7633631a9febff50" providerId="LiveId" clId="{4CD14B0A-330B-B54C-A4D1-E630CE1B7342}" dt="2022-03-17T23:45:17.806" v="80" actId="26606"/>
          <ac:spMkLst>
            <pc:docMk/>
            <pc:sldMk cId="1559241102" sldId="1907"/>
            <ac:spMk id="27" creationId="{A580F890-B085-4E95-96AA-55AEBEC5CE6E}"/>
          </ac:spMkLst>
        </pc:spChg>
        <pc:spChg chg="add del">
          <ac:chgData name="Carl Paulus" userId="7633631a9febff50" providerId="LiveId" clId="{4CD14B0A-330B-B54C-A4D1-E630CE1B7342}" dt="2022-03-17T23:45:17.806" v="80" actId="26606"/>
          <ac:spMkLst>
            <pc:docMk/>
            <pc:sldMk cId="1559241102" sldId="1907"/>
            <ac:spMk id="29" creationId="{D3F51FEB-38FB-4F6C-9F7B-2F2AFAB65463}"/>
          </ac:spMkLst>
        </pc:spChg>
        <pc:spChg chg="add del">
          <ac:chgData name="Carl Paulus" userId="7633631a9febff50" providerId="LiveId" clId="{4CD14B0A-330B-B54C-A4D1-E630CE1B7342}" dt="2022-03-17T23:45:17.806" v="80" actId="26606"/>
          <ac:spMkLst>
            <pc:docMk/>
            <pc:sldMk cId="1559241102" sldId="1907"/>
            <ac:spMk id="31" creationId="{1E547BA6-BAE0-43BB-A7CA-60F69CE252F0}"/>
          </ac:spMkLst>
        </pc:spChg>
        <pc:spChg chg="add del">
          <ac:chgData name="Carl Paulus" userId="7633631a9febff50" providerId="LiveId" clId="{4CD14B0A-330B-B54C-A4D1-E630CE1B7342}" dt="2022-03-17T23:45:52.514" v="86" actId="26606"/>
          <ac:spMkLst>
            <pc:docMk/>
            <pc:sldMk cId="1559241102" sldId="1907"/>
            <ac:spMk id="37" creationId="{2B566528-1B12-4246-9431-5C2D7D081168}"/>
          </ac:spMkLst>
        </pc:spChg>
        <pc:spChg chg="add del">
          <ac:chgData name="Carl Paulus" userId="7633631a9febff50" providerId="LiveId" clId="{4CD14B0A-330B-B54C-A4D1-E630CE1B7342}" dt="2022-03-17T23:45:52.514" v="86" actId="26606"/>
          <ac:spMkLst>
            <pc:docMk/>
            <pc:sldMk cId="1559241102" sldId="1907"/>
            <ac:spMk id="39" creationId="{2E80C965-DB6D-4F81-9E9E-B027384D0BD6}"/>
          </ac:spMkLst>
        </pc:spChg>
        <pc:spChg chg="add del">
          <ac:chgData name="Carl Paulus" userId="7633631a9febff50" providerId="LiveId" clId="{4CD14B0A-330B-B54C-A4D1-E630CE1B7342}" dt="2022-03-17T23:45:52.514" v="86" actId="26606"/>
          <ac:spMkLst>
            <pc:docMk/>
            <pc:sldMk cId="1559241102" sldId="1907"/>
            <ac:spMk id="41" creationId="{A580F890-B085-4E95-96AA-55AEBEC5CE6E}"/>
          </ac:spMkLst>
        </pc:spChg>
        <pc:spChg chg="add del">
          <ac:chgData name="Carl Paulus" userId="7633631a9febff50" providerId="LiveId" clId="{4CD14B0A-330B-B54C-A4D1-E630CE1B7342}" dt="2022-03-17T23:45:52.514" v="86" actId="26606"/>
          <ac:spMkLst>
            <pc:docMk/>
            <pc:sldMk cId="1559241102" sldId="1907"/>
            <ac:spMk id="43" creationId="{D3F51FEB-38FB-4F6C-9F7B-2F2AFAB65463}"/>
          </ac:spMkLst>
        </pc:spChg>
        <pc:spChg chg="add del">
          <ac:chgData name="Carl Paulus" userId="7633631a9febff50" providerId="LiveId" clId="{4CD14B0A-330B-B54C-A4D1-E630CE1B7342}" dt="2022-03-17T23:45:52.514" v="86" actId="26606"/>
          <ac:spMkLst>
            <pc:docMk/>
            <pc:sldMk cId="1559241102" sldId="1907"/>
            <ac:spMk id="45" creationId="{1E547BA6-BAE0-43BB-A7CA-60F69CE252F0}"/>
          </ac:spMkLst>
        </pc:spChg>
        <pc:spChg chg="add del">
          <ac:chgData name="Carl Paulus" userId="7633631a9febff50" providerId="LiveId" clId="{4CD14B0A-330B-B54C-A4D1-E630CE1B7342}" dt="2022-03-17T23:45:52.514" v="86" actId="26606"/>
          <ac:spMkLst>
            <pc:docMk/>
            <pc:sldMk cId="1559241102" sldId="1907"/>
            <ac:spMk id="50" creationId="{2B566528-1B12-4246-9431-5C2D7D081168}"/>
          </ac:spMkLst>
        </pc:spChg>
        <pc:spChg chg="add del">
          <ac:chgData name="Carl Paulus" userId="7633631a9febff50" providerId="LiveId" clId="{4CD14B0A-330B-B54C-A4D1-E630CE1B7342}" dt="2022-03-17T23:45:52.514" v="86" actId="26606"/>
          <ac:spMkLst>
            <pc:docMk/>
            <pc:sldMk cId="1559241102" sldId="1907"/>
            <ac:spMk id="52" creationId="{2E80C965-DB6D-4F81-9E9E-B027384D0BD6}"/>
          </ac:spMkLst>
        </pc:spChg>
        <pc:spChg chg="add del">
          <ac:chgData name="Carl Paulus" userId="7633631a9febff50" providerId="LiveId" clId="{4CD14B0A-330B-B54C-A4D1-E630CE1B7342}" dt="2022-03-17T23:45:52.514" v="86" actId="26606"/>
          <ac:spMkLst>
            <pc:docMk/>
            <pc:sldMk cId="1559241102" sldId="1907"/>
            <ac:spMk id="54" creationId="{A580F890-B085-4E95-96AA-55AEBEC5CE6E}"/>
          </ac:spMkLst>
        </pc:spChg>
        <pc:spChg chg="add del">
          <ac:chgData name="Carl Paulus" userId="7633631a9febff50" providerId="LiveId" clId="{4CD14B0A-330B-B54C-A4D1-E630CE1B7342}" dt="2022-03-17T23:45:52.514" v="86" actId="26606"/>
          <ac:spMkLst>
            <pc:docMk/>
            <pc:sldMk cId="1559241102" sldId="1907"/>
            <ac:spMk id="56" creationId="{D3F51FEB-38FB-4F6C-9F7B-2F2AFAB65463}"/>
          </ac:spMkLst>
        </pc:spChg>
        <pc:spChg chg="add del">
          <ac:chgData name="Carl Paulus" userId="7633631a9febff50" providerId="LiveId" clId="{4CD14B0A-330B-B54C-A4D1-E630CE1B7342}" dt="2022-03-17T23:45:52.514" v="86" actId="26606"/>
          <ac:spMkLst>
            <pc:docMk/>
            <pc:sldMk cId="1559241102" sldId="1907"/>
            <ac:spMk id="58" creationId="{1E547BA6-BAE0-43BB-A7CA-60F69CE252F0}"/>
          </ac:spMkLst>
        </pc:spChg>
        <pc:graphicFrameChg chg="add del mod">
          <ac:chgData name="Carl Paulus" userId="7633631a9febff50" providerId="LiveId" clId="{4CD14B0A-330B-B54C-A4D1-E630CE1B7342}" dt="2022-03-17T23:43:51.333" v="65" actId="26606"/>
          <ac:graphicFrameMkLst>
            <pc:docMk/>
            <pc:sldMk cId="1559241102" sldId="1907"/>
            <ac:graphicFrameMk id="4" creationId="{477667D8-D63B-5B44-86DE-52B30655B0A0}"/>
          </ac:graphicFrameMkLst>
        </pc:graphicFrameChg>
        <pc:graphicFrameChg chg="add del mod">
          <ac:chgData name="Carl Paulus" userId="7633631a9febff50" providerId="LiveId" clId="{4CD14B0A-330B-B54C-A4D1-E630CE1B7342}" dt="2022-03-17T23:45:17.806" v="80" actId="26606"/>
          <ac:graphicFrameMkLst>
            <pc:docMk/>
            <pc:sldMk cId="1559241102" sldId="1907"/>
            <ac:graphicFrameMk id="15" creationId="{3F8847AD-FD4A-A144-BB47-22532947BC8A}"/>
          </ac:graphicFrameMkLst>
        </pc:graphicFrameChg>
        <pc:graphicFrameChg chg="add del mod modGraphic">
          <ac:chgData name="Carl Paulus" userId="7633631a9febff50" providerId="LiveId" clId="{4CD14B0A-330B-B54C-A4D1-E630CE1B7342}" dt="2022-03-17T23:44:54.411" v="72" actId="478"/>
          <ac:graphicFrameMkLst>
            <pc:docMk/>
            <pc:sldMk cId="1559241102" sldId="1907"/>
            <ac:graphicFrameMk id="33" creationId="{477667D8-D63B-5B44-86DE-52B30655B0A0}"/>
          </ac:graphicFrameMkLst>
        </pc:graphicFrameChg>
        <pc:graphicFrameChg chg="add mod modGraphic">
          <ac:chgData name="Carl Paulus" userId="7633631a9febff50" providerId="LiveId" clId="{4CD14B0A-330B-B54C-A4D1-E630CE1B7342}" dt="2022-03-18T15:42:19.756" v="1609"/>
          <ac:graphicFrameMkLst>
            <pc:docMk/>
            <pc:sldMk cId="1559241102" sldId="1907"/>
            <ac:graphicFrameMk id="35" creationId="{3F8847AD-FD4A-A144-BB47-22532947BC8A}"/>
          </ac:graphicFrameMkLst>
        </pc:graphicFrameChg>
        <pc:picChg chg="add del mod">
          <ac:chgData name="Carl Paulus" userId="7633631a9febff50" providerId="LiveId" clId="{4CD14B0A-330B-B54C-A4D1-E630CE1B7342}" dt="2022-03-18T14:24:04.892" v="539" actId="478"/>
          <ac:picMkLst>
            <pc:docMk/>
            <pc:sldMk cId="1559241102" sldId="1907"/>
            <ac:picMk id="3" creationId="{525C60B8-61BF-8943-940E-42953FE81746}"/>
          </ac:picMkLst>
        </pc:picChg>
        <pc:picChg chg="add del mod">
          <ac:chgData name="Carl Paulus" userId="7633631a9febff50" providerId="LiveId" clId="{4CD14B0A-330B-B54C-A4D1-E630CE1B7342}" dt="2022-03-17T23:43:48.224" v="63"/>
          <ac:picMkLst>
            <pc:docMk/>
            <pc:sldMk cId="1559241102" sldId="1907"/>
            <ac:picMk id="11" creationId="{B8D4601B-F1DC-DB41-BD55-66CE16C77543}"/>
          </ac:picMkLst>
        </pc:picChg>
        <pc:picChg chg="add del mod">
          <ac:chgData name="Carl Paulus" userId="7633631a9febff50" providerId="LiveId" clId="{4CD14B0A-330B-B54C-A4D1-E630CE1B7342}" dt="2022-03-17T23:44:57.134" v="74"/>
          <ac:picMkLst>
            <pc:docMk/>
            <pc:sldMk cId="1559241102" sldId="1907"/>
            <ac:picMk id="14" creationId="{1106CA9C-2893-D34C-8ACF-CBA788E1261F}"/>
          </ac:picMkLst>
        </pc:picChg>
      </pc:sldChg>
      <pc:sldChg chg="modSp mod">
        <pc:chgData name="Carl Paulus" userId="7633631a9febff50" providerId="LiveId" clId="{4CD14B0A-330B-B54C-A4D1-E630CE1B7342}" dt="2022-03-18T15:34:24.416" v="1449" actId="20577"/>
        <pc:sldMkLst>
          <pc:docMk/>
          <pc:sldMk cId="100243320" sldId="1910"/>
        </pc:sldMkLst>
        <pc:spChg chg="mod">
          <ac:chgData name="Carl Paulus" userId="7633631a9febff50" providerId="LiveId" clId="{4CD14B0A-330B-B54C-A4D1-E630CE1B7342}" dt="2022-03-18T15:34:24.416" v="1449" actId="20577"/>
          <ac:spMkLst>
            <pc:docMk/>
            <pc:sldMk cId="100243320" sldId="1910"/>
            <ac:spMk id="31" creationId="{96E7C172-0C43-4697-80A0-033B95289AB8}"/>
          </ac:spMkLst>
        </pc:spChg>
      </pc:sldChg>
      <pc:sldChg chg="addSp delSp modSp new del mod">
        <pc:chgData name="Carl Paulus" userId="7633631a9febff50" providerId="LiveId" clId="{4CD14B0A-330B-B54C-A4D1-E630CE1B7342}" dt="2022-03-18T14:59:31.675" v="1025" actId="2696"/>
        <pc:sldMkLst>
          <pc:docMk/>
          <pc:sldMk cId="4238297550" sldId="1911"/>
        </pc:sldMkLst>
        <pc:spChg chg="mod">
          <ac:chgData name="Carl Paulus" userId="7633631a9febff50" providerId="LiveId" clId="{4CD14B0A-330B-B54C-A4D1-E630CE1B7342}" dt="2022-03-18T14:04:23.874" v="402" actId="20577"/>
          <ac:spMkLst>
            <pc:docMk/>
            <pc:sldMk cId="4238297550" sldId="1911"/>
            <ac:spMk id="2" creationId="{E8AEA12C-CBA4-BC4D-848F-709E60DD02A7}"/>
          </ac:spMkLst>
        </pc:spChg>
        <pc:spChg chg="del">
          <ac:chgData name="Carl Paulus" userId="7633631a9febff50" providerId="LiveId" clId="{4CD14B0A-330B-B54C-A4D1-E630CE1B7342}" dt="2022-03-17T23:47:07.018" v="98"/>
          <ac:spMkLst>
            <pc:docMk/>
            <pc:sldMk cId="4238297550" sldId="1911"/>
            <ac:spMk id="3" creationId="{C2AB28B9-8DDE-7846-AC35-4DACD8E2A7A3}"/>
          </ac:spMkLst>
        </pc:spChg>
        <pc:spChg chg="add mod">
          <ac:chgData name="Carl Paulus" userId="7633631a9febff50" providerId="LiveId" clId="{4CD14B0A-330B-B54C-A4D1-E630CE1B7342}" dt="2022-03-18T14:15:53.910" v="528" actId="20577"/>
          <ac:spMkLst>
            <pc:docMk/>
            <pc:sldMk cId="4238297550" sldId="1911"/>
            <ac:spMk id="5" creationId="{8748EB46-3676-9D40-8B18-5E273D559D3E}"/>
          </ac:spMkLst>
        </pc:spChg>
        <pc:picChg chg="add del mod">
          <ac:chgData name="Carl Paulus" userId="7633631a9febff50" providerId="LiveId" clId="{4CD14B0A-330B-B54C-A4D1-E630CE1B7342}" dt="2022-03-18T14:06:23.502" v="406" actId="478"/>
          <ac:picMkLst>
            <pc:docMk/>
            <pc:sldMk cId="4238297550" sldId="1911"/>
            <ac:picMk id="6" creationId="{AEC02035-2768-1449-BBA8-AEA7714A1526}"/>
          </ac:picMkLst>
        </pc:picChg>
        <pc:picChg chg="add mod">
          <ac:chgData name="Carl Paulus" userId="7633631a9febff50" providerId="LiveId" clId="{4CD14B0A-330B-B54C-A4D1-E630CE1B7342}" dt="2022-03-18T14:15:59.166" v="530" actId="1076"/>
          <ac:picMkLst>
            <pc:docMk/>
            <pc:sldMk cId="4238297550" sldId="1911"/>
            <ac:picMk id="6" creationId="{E0EA38FE-ACDC-3F48-A5FF-C1F858810CEE}"/>
          </ac:picMkLst>
        </pc:picChg>
      </pc:sldChg>
      <pc:sldChg chg="modSp mod">
        <pc:chgData name="Carl Paulus" userId="7633631a9febff50" providerId="LiveId" clId="{4CD14B0A-330B-B54C-A4D1-E630CE1B7342}" dt="2022-03-18T15:35:08.709" v="1462" actId="20577"/>
        <pc:sldMkLst>
          <pc:docMk/>
          <pc:sldMk cId="4212993241" sldId="1915"/>
        </pc:sldMkLst>
        <pc:spChg chg="mod">
          <ac:chgData name="Carl Paulus" userId="7633631a9febff50" providerId="LiveId" clId="{4CD14B0A-330B-B54C-A4D1-E630CE1B7342}" dt="2022-03-18T15:35:08.709" v="1462" actId="20577"/>
          <ac:spMkLst>
            <pc:docMk/>
            <pc:sldMk cId="4212993241" sldId="1915"/>
            <ac:spMk id="4" creationId="{B3E33195-1B5B-4D72-A12B-1A37ECF56ADE}"/>
          </ac:spMkLst>
        </pc:spChg>
        <pc:spChg chg="mod">
          <ac:chgData name="Carl Paulus" userId="7633631a9febff50" providerId="LiveId" clId="{4CD14B0A-330B-B54C-A4D1-E630CE1B7342}" dt="2022-03-18T15:35:07.376" v="1461" actId="20577"/>
          <ac:spMkLst>
            <pc:docMk/>
            <pc:sldMk cId="4212993241" sldId="1915"/>
            <ac:spMk id="18" creationId="{177108F5-CC45-4068-81C4-82738A7FF00C}"/>
          </ac:spMkLst>
        </pc:spChg>
      </pc:sldChg>
      <pc:sldChg chg="modSp mod">
        <pc:chgData name="Carl Paulus" userId="7633631a9febff50" providerId="LiveId" clId="{4CD14B0A-330B-B54C-A4D1-E630CE1B7342}" dt="2022-03-18T15:35:19.833" v="1463" actId="20577"/>
        <pc:sldMkLst>
          <pc:docMk/>
          <pc:sldMk cId="158977250" sldId="1919"/>
        </pc:sldMkLst>
        <pc:spChg chg="mod">
          <ac:chgData name="Carl Paulus" userId="7633631a9febff50" providerId="LiveId" clId="{4CD14B0A-330B-B54C-A4D1-E630CE1B7342}" dt="2022-03-18T15:35:19.833" v="1463" actId="20577"/>
          <ac:spMkLst>
            <pc:docMk/>
            <pc:sldMk cId="158977250" sldId="1919"/>
            <ac:spMk id="4" creationId="{EE2CC4F4-D02E-4182-B2AD-59B0AF644EB6}"/>
          </ac:spMkLst>
        </pc:spChg>
      </pc:sldChg>
      <pc:sldChg chg="modSp mod">
        <pc:chgData name="Carl Paulus" userId="7633631a9febff50" providerId="LiveId" clId="{4CD14B0A-330B-B54C-A4D1-E630CE1B7342}" dt="2022-03-18T15:35:28.770" v="1467" actId="20577"/>
        <pc:sldMkLst>
          <pc:docMk/>
          <pc:sldMk cId="2072603879" sldId="1920"/>
        </pc:sldMkLst>
        <pc:spChg chg="mod">
          <ac:chgData name="Carl Paulus" userId="7633631a9febff50" providerId="LiveId" clId="{4CD14B0A-330B-B54C-A4D1-E630CE1B7342}" dt="2022-03-18T15:35:25.806" v="1464" actId="20577"/>
          <ac:spMkLst>
            <pc:docMk/>
            <pc:sldMk cId="2072603879" sldId="1920"/>
            <ac:spMk id="4" creationId="{B3E33195-1B5B-4D72-A12B-1A37ECF56ADE}"/>
          </ac:spMkLst>
        </pc:spChg>
        <pc:spChg chg="mod">
          <ac:chgData name="Carl Paulus" userId="7633631a9febff50" providerId="LiveId" clId="{4CD14B0A-330B-B54C-A4D1-E630CE1B7342}" dt="2022-03-18T15:35:28.770" v="1467" actId="20577"/>
          <ac:spMkLst>
            <pc:docMk/>
            <pc:sldMk cId="2072603879" sldId="1920"/>
            <ac:spMk id="19" creationId="{6180415C-923C-487B-9C89-AFE10D5C076F}"/>
          </ac:spMkLst>
        </pc:spChg>
      </pc:sldChg>
      <pc:sldChg chg="modSp mod">
        <pc:chgData name="Carl Paulus" userId="7633631a9febff50" providerId="LiveId" clId="{4CD14B0A-330B-B54C-A4D1-E630CE1B7342}" dt="2022-03-18T15:34:07.800" v="1445" actId="20577"/>
        <pc:sldMkLst>
          <pc:docMk/>
          <pc:sldMk cId="3500290339" sldId="1924"/>
        </pc:sldMkLst>
        <pc:spChg chg="mod">
          <ac:chgData name="Carl Paulus" userId="7633631a9febff50" providerId="LiveId" clId="{4CD14B0A-330B-B54C-A4D1-E630CE1B7342}" dt="2022-03-18T15:34:07.800" v="1445" actId="20577"/>
          <ac:spMkLst>
            <pc:docMk/>
            <pc:sldMk cId="3500290339" sldId="1924"/>
            <ac:spMk id="10" creationId="{744384D2-8C61-436A-9C13-4B9933DA9CC5}"/>
          </ac:spMkLst>
        </pc:spChg>
      </pc:sldChg>
      <pc:sldChg chg="modSp mod">
        <pc:chgData name="Carl Paulus" userId="7633631a9febff50" providerId="LiveId" clId="{4CD14B0A-330B-B54C-A4D1-E630CE1B7342}" dt="2022-03-18T15:34:04.454" v="1444" actId="20577"/>
        <pc:sldMkLst>
          <pc:docMk/>
          <pc:sldMk cId="224839978" sldId="1925"/>
        </pc:sldMkLst>
        <pc:spChg chg="mod">
          <ac:chgData name="Carl Paulus" userId="7633631a9febff50" providerId="LiveId" clId="{4CD14B0A-330B-B54C-A4D1-E630CE1B7342}" dt="2022-03-18T15:34:02.829" v="1443" actId="20577"/>
          <ac:spMkLst>
            <pc:docMk/>
            <pc:sldMk cId="224839978" sldId="1925"/>
            <ac:spMk id="18" creationId="{7228EB81-EEFB-4029-A360-BE77DBCA2FBA}"/>
          </ac:spMkLst>
        </pc:spChg>
        <pc:spChg chg="mod">
          <ac:chgData name="Carl Paulus" userId="7633631a9febff50" providerId="LiveId" clId="{4CD14B0A-330B-B54C-A4D1-E630CE1B7342}" dt="2022-03-18T15:34:04.454" v="1444" actId="20577"/>
          <ac:spMkLst>
            <pc:docMk/>
            <pc:sldMk cId="224839978" sldId="1925"/>
            <ac:spMk id="19" creationId="{6A4F6D35-D069-4F21-9C01-71BCFA1BB79A}"/>
          </ac:spMkLst>
        </pc:spChg>
      </pc:sldChg>
      <pc:sldChg chg="delSp add del setBg delDesignElem">
        <pc:chgData name="Carl Paulus" userId="7633631a9febff50" providerId="LiveId" clId="{4CD14B0A-330B-B54C-A4D1-E630CE1B7342}" dt="2022-03-18T14:23:47.799" v="533" actId="2696"/>
        <pc:sldMkLst>
          <pc:docMk/>
          <pc:sldMk cId="191579862" sldId="1926"/>
        </pc:sldMkLst>
        <pc:spChg chg="del">
          <ac:chgData name="Carl Paulus" userId="7633631a9febff50" providerId="LiveId" clId="{4CD14B0A-330B-B54C-A4D1-E630CE1B7342}" dt="2022-03-18T14:23:37.367" v="532"/>
          <ac:spMkLst>
            <pc:docMk/>
            <pc:sldMk cId="191579862" sldId="1926"/>
            <ac:spMk id="37" creationId="{2B566528-1B12-4246-9431-5C2D7D081168}"/>
          </ac:spMkLst>
        </pc:spChg>
        <pc:spChg chg="del">
          <ac:chgData name="Carl Paulus" userId="7633631a9febff50" providerId="LiveId" clId="{4CD14B0A-330B-B54C-A4D1-E630CE1B7342}" dt="2022-03-18T14:23:37.367" v="532"/>
          <ac:spMkLst>
            <pc:docMk/>
            <pc:sldMk cId="191579862" sldId="1926"/>
            <ac:spMk id="39" creationId="{2E80C965-DB6D-4F81-9E9E-B027384D0BD6}"/>
          </ac:spMkLst>
        </pc:spChg>
        <pc:spChg chg="del">
          <ac:chgData name="Carl Paulus" userId="7633631a9febff50" providerId="LiveId" clId="{4CD14B0A-330B-B54C-A4D1-E630CE1B7342}" dt="2022-03-18T14:23:37.367" v="532"/>
          <ac:spMkLst>
            <pc:docMk/>
            <pc:sldMk cId="191579862" sldId="1926"/>
            <ac:spMk id="41" creationId="{A580F890-B085-4E95-96AA-55AEBEC5CE6E}"/>
          </ac:spMkLst>
        </pc:spChg>
        <pc:spChg chg="del">
          <ac:chgData name="Carl Paulus" userId="7633631a9febff50" providerId="LiveId" clId="{4CD14B0A-330B-B54C-A4D1-E630CE1B7342}" dt="2022-03-18T14:23:37.367" v="532"/>
          <ac:spMkLst>
            <pc:docMk/>
            <pc:sldMk cId="191579862" sldId="1926"/>
            <ac:spMk id="43" creationId="{D3F51FEB-38FB-4F6C-9F7B-2F2AFAB65463}"/>
          </ac:spMkLst>
        </pc:spChg>
        <pc:spChg chg="del">
          <ac:chgData name="Carl Paulus" userId="7633631a9febff50" providerId="LiveId" clId="{4CD14B0A-330B-B54C-A4D1-E630CE1B7342}" dt="2022-03-18T14:23:37.367" v="532"/>
          <ac:spMkLst>
            <pc:docMk/>
            <pc:sldMk cId="191579862" sldId="1926"/>
            <ac:spMk id="45" creationId="{1E547BA6-BAE0-43BB-A7CA-60F69CE252F0}"/>
          </ac:spMkLst>
        </pc:spChg>
      </pc:sldChg>
      <pc:sldChg chg="addSp delSp add del setBg delDesignElem">
        <pc:chgData name="Carl Paulus" userId="7633631a9febff50" providerId="LiveId" clId="{4CD14B0A-330B-B54C-A4D1-E630CE1B7342}" dt="2022-03-18T14:23:53.323" v="536"/>
        <pc:sldMkLst>
          <pc:docMk/>
          <pc:sldMk cId="1437225412" sldId="1926"/>
        </pc:sldMkLst>
        <pc:spChg chg="add del">
          <ac:chgData name="Carl Paulus" userId="7633631a9febff50" providerId="LiveId" clId="{4CD14B0A-330B-B54C-A4D1-E630CE1B7342}" dt="2022-03-18T14:23:53.323" v="536"/>
          <ac:spMkLst>
            <pc:docMk/>
            <pc:sldMk cId="1437225412" sldId="1926"/>
            <ac:spMk id="37" creationId="{2B566528-1B12-4246-9431-5C2D7D081168}"/>
          </ac:spMkLst>
        </pc:spChg>
        <pc:spChg chg="add del">
          <ac:chgData name="Carl Paulus" userId="7633631a9febff50" providerId="LiveId" clId="{4CD14B0A-330B-B54C-A4D1-E630CE1B7342}" dt="2022-03-18T14:23:53.323" v="536"/>
          <ac:spMkLst>
            <pc:docMk/>
            <pc:sldMk cId="1437225412" sldId="1926"/>
            <ac:spMk id="39" creationId="{2E80C965-DB6D-4F81-9E9E-B027384D0BD6}"/>
          </ac:spMkLst>
        </pc:spChg>
        <pc:spChg chg="add del">
          <ac:chgData name="Carl Paulus" userId="7633631a9febff50" providerId="LiveId" clId="{4CD14B0A-330B-B54C-A4D1-E630CE1B7342}" dt="2022-03-18T14:23:53.323" v="536"/>
          <ac:spMkLst>
            <pc:docMk/>
            <pc:sldMk cId="1437225412" sldId="1926"/>
            <ac:spMk id="41" creationId="{A580F890-B085-4E95-96AA-55AEBEC5CE6E}"/>
          </ac:spMkLst>
        </pc:spChg>
        <pc:spChg chg="add del">
          <ac:chgData name="Carl Paulus" userId="7633631a9febff50" providerId="LiveId" clId="{4CD14B0A-330B-B54C-A4D1-E630CE1B7342}" dt="2022-03-18T14:23:53.323" v="536"/>
          <ac:spMkLst>
            <pc:docMk/>
            <pc:sldMk cId="1437225412" sldId="1926"/>
            <ac:spMk id="43" creationId="{D3F51FEB-38FB-4F6C-9F7B-2F2AFAB65463}"/>
          </ac:spMkLst>
        </pc:spChg>
        <pc:spChg chg="add del">
          <ac:chgData name="Carl Paulus" userId="7633631a9febff50" providerId="LiveId" clId="{4CD14B0A-330B-B54C-A4D1-E630CE1B7342}" dt="2022-03-18T14:23:53.323" v="536"/>
          <ac:spMkLst>
            <pc:docMk/>
            <pc:sldMk cId="1437225412" sldId="1926"/>
            <ac:spMk id="45" creationId="{1E547BA6-BAE0-43BB-A7CA-60F69CE252F0}"/>
          </ac:spMkLst>
        </pc:spChg>
      </pc:sldChg>
      <pc:sldChg chg="addSp delSp modSp add mod ord">
        <pc:chgData name="Carl Paulus" userId="7633631a9febff50" providerId="LiveId" clId="{4CD14B0A-330B-B54C-A4D1-E630CE1B7342}" dt="2022-03-18T15:38:52.153" v="1531" actId="1076"/>
        <pc:sldMkLst>
          <pc:docMk/>
          <pc:sldMk cId="2544296198" sldId="1926"/>
        </pc:sldMkLst>
        <pc:spChg chg="mod">
          <ac:chgData name="Carl Paulus" userId="7633631a9febff50" providerId="LiveId" clId="{4CD14B0A-330B-B54C-A4D1-E630CE1B7342}" dt="2022-03-18T15:24:12.207" v="1229" actId="20577"/>
          <ac:spMkLst>
            <pc:docMk/>
            <pc:sldMk cId="2544296198" sldId="1926"/>
            <ac:spMk id="2" creationId="{C473C847-79F2-4F00-91C6-4EEAB556BA90}"/>
          </ac:spMkLst>
        </pc:spChg>
        <pc:spChg chg="add mod">
          <ac:chgData name="Carl Paulus" userId="7633631a9febff50" providerId="LiveId" clId="{4CD14B0A-330B-B54C-A4D1-E630CE1B7342}" dt="2022-03-18T14:58:01.624" v="1001" actId="1035"/>
          <ac:spMkLst>
            <pc:docMk/>
            <pc:sldMk cId="2544296198" sldId="1926"/>
            <ac:spMk id="4" creationId="{E8991C64-93BC-D846-A1F1-6980AE870F97}"/>
          </ac:spMkLst>
        </pc:spChg>
        <pc:graphicFrameChg chg="del modGraphic">
          <ac:chgData name="Carl Paulus" userId="7633631a9febff50" providerId="LiveId" clId="{4CD14B0A-330B-B54C-A4D1-E630CE1B7342}" dt="2022-03-18T14:24:28.596" v="549" actId="478"/>
          <ac:graphicFrameMkLst>
            <pc:docMk/>
            <pc:sldMk cId="2544296198" sldId="1926"/>
            <ac:graphicFrameMk id="35" creationId="{3F8847AD-FD4A-A144-BB47-22532947BC8A}"/>
          </ac:graphicFrameMkLst>
        </pc:graphicFrameChg>
        <pc:picChg chg="add mod">
          <ac:chgData name="Carl Paulus" userId="7633631a9febff50" providerId="LiveId" clId="{4CD14B0A-330B-B54C-A4D1-E630CE1B7342}" dt="2022-03-18T14:58:18.436" v="1012" actId="1035"/>
          <ac:picMkLst>
            <pc:docMk/>
            <pc:sldMk cId="2544296198" sldId="1926"/>
            <ac:picMk id="5" creationId="{94BF0EDD-CF8F-DB46-8393-86E6B65F57AB}"/>
          </ac:picMkLst>
        </pc:picChg>
        <pc:picChg chg="add mod modCrop">
          <ac:chgData name="Carl Paulus" userId="7633631a9febff50" providerId="LiveId" clId="{4CD14B0A-330B-B54C-A4D1-E630CE1B7342}" dt="2022-03-18T15:38:52.153" v="1531" actId="1076"/>
          <ac:picMkLst>
            <pc:docMk/>
            <pc:sldMk cId="2544296198" sldId="1926"/>
            <ac:picMk id="6" creationId="{636E86DC-7B66-544E-ACC1-33E6B949FBBA}"/>
          </ac:picMkLst>
        </pc:picChg>
        <pc:picChg chg="add mod">
          <ac:chgData name="Carl Paulus" userId="7633631a9febff50" providerId="LiveId" clId="{4CD14B0A-330B-B54C-A4D1-E630CE1B7342}" dt="2022-03-18T15:38:41.952" v="1529" actId="554"/>
          <ac:picMkLst>
            <pc:docMk/>
            <pc:sldMk cId="2544296198" sldId="1926"/>
            <ac:picMk id="12" creationId="{431C2E5B-A37E-B54E-85F0-9A0EE519AAF5}"/>
          </ac:picMkLst>
        </pc:picChg>
      </pc:sldChg>
      <pc:sldChg chg="addSp delSp add del setBg delDesignElem">
        <pc:chgData name="Carl Paulus" userId="7633631a9febff50" providerId="LiveId" clId="{4CD14B0A-330B-B54C-A4D1-E630CE1B7342}" dt="2022-03-18T14:24:18.390" v="545"/>
        <pc:sldMkLst>
          <pc:docMk/>
          <pc:sldMk cId="2835931140" sldId="1926"/>
        </pc:sldMkLst>
        <pc:spChg chg="add del">
          <ac:chgData name="Carl Paulus" userId="7633631a9febff50" providerId="LiveId" clId="{4CD14B0A-330B-B54C-A4D1-E630CE1B7342}" dt="2022-03-18T14:24:18.390" v="545"/>
          <ac:spMkLst>
            <pc:docMk/>
            <pc:sldMk cId="2835931140" sldId="1926"/>
            <ac:spMk id="37" creationId="{2B566528-1B12-4246-9431-5C2D7D081168}"/>
          </ac:spMkLst>
        </pc:spChg>
        <pc:spChg chg="add del">
          <ac:chgData name="Carl Paulus" userId="7633631a9febff50" providerId="LiveId" clId="{4CD14B0A-330B-B54C-A4D1-E630CE1B7342}" dt="2022-03-18T14:24:18.390" v="545"/>
          <ac:spMkLst>
            <pc:docMk/>
            <pc:sldMk cId="2835931140" sldId="1926"/>
            <ac:spMk id="39" creationId="{2E80C965-DB6D-4F81-9E9E-B027384D0BD6}"/>
          </ac:spMkLst>
        </pc:spChg>
        <pc:spChg chg="add del">
          <ac:chgData name="Carl Paulus" userId="7633631a9febff50" providerId="LiveId" clId="{4CD14B0A-330B-B54C-A4D1-E630CE1B7342}" dt="2022-03-18T14:24:18.390" v="545"/>
          <ac:spMkLst>
            <pc:docMk/>
            <pc:sldMk cId="2835931140" sldId="1926"/>
            <ac:spMk id="41" creationId="{A580F890-B085-4E95-96AA-55AEBEC5CE6E}"/>
          </ac:spMkLst>
        </pc:spChg>
        <pc:spChg chg="add del">
          <ac:chgData name="Carl Paulus" userId="7633631a9febff50" providerId="LiveId" clId="{4CD14B0A-330B-B54C-A4D1-E630CE1B7342}" dt="2022-03-18T14:24:18.390" v="545"/>
          <ac:spMkLst>
            <pc:docMk/>
            <pc:sldMk cId="2835931140" sldId="1926"/>
            <ac:spMk id="43" creationId="{D3F51FEB-38FB-4F6C-9F7B-2F2AFAB65463}"/>
          </ac:spMkLst>
        </pc:spChg>
        <pc:spChg chg="add del">
          <ac:chgData name="Carl Paulus" userId="7633631a9febff50" providerId="LiveId" clId="{4CD14B0A-330B-B54C-A4D1-E630CE1B7342}" dt="2022-03-18T14:24:18.390" v="545"/>
          <ac:spMkLst>
            <pc:docMk/>
            <pc:sldMk cId="2835931140" sldId="1926"/>
            <ac:spMk id="45" creationId="{1E547BA6-BAE0-43BB-A7CA-60F69CE252F0}"/>
          </ac:spMkLst>
        </pc:spChg>
      </pc:sldChg>
      <pc:sldChg chg="addSp delSp add del setBg delDesignElem">
        <pc:chgData name="Carl Paulus" userId="7633631a9febff50" providerId="LiveId" clId="{4CD14B0A-330B-B54C-A4D1-E630CE1B7342}" dt="2022-03-18T14:24:10.783" v="542"/>
        <pc:sldMkLst>
          <pc:docMk/>
          <pc:sldMk cId="3172995710" sldId="1926"/>
        </pc:sldMkLst>
        <pc:spChg chg="add del">
          <ac:chgData name="Carl Paulus" userId="7633631a9febff50" providerId="LiveId" clId="{4CD14B0A-330B-B54C-A4D1-E630CE1B7342}" dt="2022-03-18T14:24:10.783" v="542"/>
          <ac:spMkLst>
            <pc:docMk/>
            <pc:sldMk cId="3172995710" sldId="1926"/>
            <ac:spMk id="37" creationId="{2B566528-1B12-4246-9431-5C2D7D081168}"/>
          </ac:spMkLst>
        </pc:spChg>
        <pc:spChg chg="add del">
          <ac:chgData name="Carl Paulus" userId="7633631a9febff50" providerId="LiveId" clId="{4CD14B0A-330B-B54C-A4D1-E630CE1B7342}" dt="2022-03-18T14:24:10.783" v="542"/>
          <ac:spMkLst>
            <pc:docMk/>
            <pc:sldMk cId="3172995710" sldId="1926"/>
            <ac:spMk id="39" creationId="{2E80C965-DB6D-4F81-9E9E-B027384D0BD6}"/>
          </ac:spMkLst>
        </pc:spChg>
        <pc:spChg chg="add del">
          <ac:chgData name="Carl Paulus" userId="7633631a9febff50" providerId="LiveId" clId="{4CD14B0A-330B-B54C-A4D1-E630CE1B7342}" dt="2022-03-18T14:24:10.783" v="542"/>
          <ac:spMkLst>
            <pc:docMk/>
            <pc:sldMk cId="3172995710" sldId="1926"/>
            <ac:spMk id="41" creationId="{A580F890-B085-4E95-96AA-55AEBEC5CE6E}"/>
          </ac:spMkLst>
        </pc:spChg>
        <pc:spChg chg="add del">
          <ac:chgData name="Carl Paulus" userId="7633631a9febff50" providerId="LiveId" clId="{4CD14B0A-330B-B54C-A4D1-E630CE1B7342}" dt="2022-03-18T14:24:10.783" v="542"/>
          <ac:spMkLst>
            <pc:docMk/>
            <pc:sldMk cId="3172995710" sldId="1926"/>
            <ac:spMk id="43" creationId="{D3F51FEB-38FB-4F6C-9F7B-2F2AFAB65463}"/>
          </ac:spMkLst>
        </pc:spChg>
        <pc:spChg chg="add del">
          <ac:chgData name="Carl Paulus" userId="7633631a9febff50" providerId="LiveId" clId="{4CD14B0A-330B-B54C-A4D1-E630CE1B7342}" dt="2022-03-18T14:24:10.783" v="542"/>
          <ac:spMkLst>
            <pc:docMk/>
            <pc:sldMk cId="3172995710" sldId="1926"/>
            <ac:spMk id="45" creationId="{1E547BA6-BAE0-43BB-A7CA-60F69CE252F0}"/>
          </ac:spMkLst>
        </pc:spChg>
      </pc:sldChg>
      <pc:sldChg chg="addSp delSp modSp add del mod">
        <pc:chgData name="Carl Paulus" userId="7633631a9febff50" providerId="LiveId" clId="{4CD14B0A-330B-B54C-A4D1-E630CE1B7342}" dt="2022-03-18T15:24:23.518" v="1230" actId="2696"/>
        <pc:sldMkLst>
          <pc:docMk/>
          <pc:sldMk cId="37472092" sldId="1927"/>
        </pc:sldMkLst>
        <pc:spChg chg="mod">
          <ac:chgData name="Carl Paulus" userId="7633631a9febff50" providerId="LiveId" clId="{4CD14B0A-330B-B54C-A4D1-E630CE1B7342}" dt="2022-03-18T15:02:13.272" v="1038" actId="1035"/>
          <ac:spMkLst>
            <pc:docMk/>
            <pc:sldMk cId="37472092" sldId="1927"/>
            <ac:spMk id="2" creationId="{C473C847-79F2-4F00-91C6-4EEAB556BA90}"/>
          </ac:spMkLst>
        </pc:spChg>
        <pc:spChg chg="mod">
          <ac:chgData name="Carl Paulus" userId="7633631a9febff50" providerId="LiveId" clId="{4CD14B0A-330B-B54C-A4D1-E630CE1B7342}" dt="2022-03-18T15:02:09.320" v="1031" actId="1076"/>
          <ac:spMkLst>
            <pc:docMk/>
            <pc:sldMk cId="37472092" sldId="1927"/>
            <ac:spMk id="4" creationId="{E8991C64-93BC-D846-A1F1-6980AE870F97}"/>
          </ac:spMkLst>
        </pc:spChg>
        <pc:picChg chg="add del mod">
          <ac:chgData name="Carl Paulus" userId="7633631a9febff50" providerId="LiveId" clId="{4CD14B0A-330B-B54C-A4D1-E630CE1B7342}" dt="2022-03-18T15:01:16.471" v="1028" actId="478"/>
          <ac:picMkLst>
            <pc:docMk/>
            <pc:sldMk cId="37472092" sldId="1927"/>
            <ac:picMk id="3" creationId="{F847FC31-6B4D-0943-908A-634E39268097}"/>
          </ac:picMkLst>
        </pc:picChg>
        <pc:picChg chg="add mod">
          <ac:chgData name="Carl Paulus" userId="7633631a9febff50" providerId="LiveId" clId="{4CD14B0A-330B-B54C-A4D1-E630CE1B7342}" dt="2022-03-18T15:20:59.136" v="1056" actId="1076"/>
          <ac:picMkLst>
            <pc:docMk/>
            <pc:sldMk cId="37472092" sldId="1927"/>
            <ac:picMk id="5" creationId="{429BB44F-E900-6941-90FF-30EC5C608ED2}"/>
          </ac:picMkLst>
        </pc:picChg>
        <pc:picChg chg="add mod modCrop">
          <ac:chgData name="Carl Paulus" userId="7633631a9febff50" providerId="LiveId" clId="{4CD14B0A-330B-B54C-A4D1-E630CE1B7342}" dt="2022-03-18T15:21:02.728" v="1057" actId="1076"/>
          <ac:picMkLst>
            <pc:docMk/>
            <pc:sldMk cId="37472092" sldId="1927"/>
            <ac:picMk id="6" creationId="{6D3C958C-AB21-6542-99E9-4C0317C95622}"/>
          </ac:picMkLst>
        </pc:picChg>
      </pc:sldChg>
      <pc:sldChg chg="addSp delSp add del setBg delDesignElem">
        <pc:chgData name="Carl Paulus" userId="7633631a9febff50" providerId="LiveId" clId="{4CD14B0A-330B-B54C-A4D1-E630CE1B7342}" dt="2022-03-18T14:38:59.079" v="658"/>
        <pc:sldMkLst>
          <pc:docMk/>
          <pc:sldMk cId="699093586" sldId="1927"/>
        </pc:sldMkLst>
        <pc:spChg chg="add del">
          <ac:chgData name="Carl Paulus" userId="7633631a9febff50" providerId="LiveId" clId="{4CD14B0A-330B-B54C-A4D1-E630CE1B7342}" dt="2022-03-18T14:38:59.079" v="658"/>
          <ac:spMkLst>
            <pc:docMk/>
            <pc:sldMk cId="699093586" sldId="1927"/>
            <ac:spMk id="37" creationId="{2B566528-1B12-4246-9431-5C2D7D081168}"/>
          </ac:spMkLst>
        </pc:spChg>
        <pc:spChg chg="add del">
          <ac:chgData name="Carl Paulus" userId="7633631a9febff50" providerId="LiveId" clId="{4CD14B0A-330B-B54C-A4D1-E630CE1B7342}" dt="2022-03-18T14:38:59.079" v="658"/>
          <ac:spMkLst>
            <pc:docMk/>
            <pc:sldMk cId="699093586" sldId="1927"/>
            <ac:spMk id="39" creationId="{2E80C965-DB6D-4F81-9E9E-B027384D0BD6}"/>
          </ac:spMkLst>
        </pc:spChg>
        <pc:spChg chg="add del">
          <ac:chgData name="Carl Paulus" userId="7633631a9febff50" providerId="LiveId" clId="{4CD14B0A-330B-B54C-A4D1-E630CE1B7342}" dt="2022-03-18T14:38:59.079" v="658"/>
          <ac:spMkLst>
            <pc:docMk/>
            <pc:sldMk cId="699093586" sldId="1927"/>
            <ac:spMk id="41" creationId="{A580F890-B085-4E95-96AA-55AEBEC5CE6E}"/>
          </ac:spMkLst>
        </pc:spChg>
        <pc:spChg chg="add del">
          <ac:chgData name="Carl Paulus" userId="7633631a9febff50" providerId="LiveId" clId="{4CD14B0A-330B-B54C-A4D1-E630CE1B7342}" dt="2022-03-18T14:38:59.079" v="658"/>
          <ac:spMkLst>
            <pc:docMk/>
            <pc:sldMk cId="699093586" sldId="1927"/>
            <ac:spMk id="43" creationId="{D3F51FEB-38FB-4F6C-9F7B-2F2AFAB65463}"/>
          </ac:spMkLst>
        </pc:spChg>
        <pc:spChg chg="add del">
          <ac:chgData name="Carl Paulus" userId="7633631a9febff50" providerId="LiveId" clId="{4CD14B0A-330B-B54C-A4D1-E630CE1B7342}" dt="2022-03-18T14:38:59.079" v="658"/>
          <ac:spMkLst>
            <pc:docMk/>
            <pc:sldMk cId="699093586" sldId="1927"/>
            <ac:spMk id="45" creationId="{1E547BA6-BAE0-43BB-A7CA-60F69CE252F0}"/>
          </ac:spMkLst>
        </pc:spChg>
      </pc:sldChg>
      <pc:sldChg chg="addSp delSp add del setBg delDesignElem">
        <pc:chgData name="Carl Paulus" userId="7633631a9febff50" providerId="LiveId" clId="{4CD14B0A-330B-B54C-A4D1-E630CE1B7342}" dt="2022-03-18T14:39:02.406" v="661"/>
        <pc:sldMkLst>
          <pc:docMk/>
          <pc:sldMk cId="1766772523" sldId="1927"/>
        </pc:sldMkLst>
        <pc:spChg chg="add del">
          <ac:chgData name="Carl Paulus" userId="7633631a9febff50" providerId="LiveId" clId="{4CD14B0A-330B-B54C-A4D1-E630CE1B7342}" dt="2022-03-18T14:39:02.406" v="661"/>
          <ac:spMkLst>
            <pc:docMk/>
            <pc:sldMk cId="1766772523" sldId="1927"/>
            <ac:spMk id="37" creationId="{2B566528-1B12-4246-9431-5C2D7D081168}"/>
          </ac:spMkLst>
        </pc:spChg>
        <pc:spChg chg="add del">
          <ac:chgData name="Carl Paulus" userId="7633631a9febff50" providerId="LiveId" clId="{4CD14B0A-330B-B54C-A4D1-E630CE1B7342}" dt="2022-03-18T14:39:02.406" v="661"/>
          <ac:spMkLst>
            <pc:docMk/>
            <pc:sldMk cId="1766772523" sldId="1927"/>
            <ac:spMk id="39" creationId="{2E80C965-DB6D-4F81-9E9E-B027384D0BD6}"/>
          </ac:spMkLst>
        </pc:spChg>
        <pc:spChg chg="add del">
          <ac:chgData name="Carl Paulus" userId="7633631a9febff50" providerId="LiveId" clId="{4CD14B0A-330B-B54C-A4D1-E630CE1B7342}" dt="2022-03-18T14:39:02.406" v="661"/>
          <ac:spMkLst>
            <pc:docMk/>
            <pc:sldMk cId="1766772523" sldId="1927"/>
            <ac:spMk id="41" creationId="{A580F890-B085-4E95-96AA-55AEBEC5CE6E}"/>
          </ac:spMkLst>
        </pc:spChg>
        <pc:spChg chg="add del">
          <ac:chgData name="Carl Paulus" userId="7633631a9febff50" providerId="LiveId" clId="{4CD14B0A-330B-B54C-A4D1-E630CE1B7342}" dt="2022-03-18T14:39:02.406" v="661"/>
          <ac:spMkLst>
            <pc:docMk/>
            <pc:sldMk cId="1766772523" sldId="1927"/>
            <ac:spMk id="43" creationId="{D3F51FEB-38FB-4F6C-9F7B-2F2AFAB65463}"/>
          </ac:spMkLst>
        </pc:spChg>
        <pc:spChg chg="add del">
          <ac:chgData name="Carl Paulus" userId="7633631a9febff50" providerId="LiveId" clId="{4CD14B0A-330B-B54C-A4D1-E630CE1B7342}" dt="2022-03-18T14:39:02.406" v="661"/>
          <ac:spMkLst>
            <pc:docMk/>
            <pc:sldMk cId="1766772523" sldId="1927"/>
            <ac:spMk id="45" creationId="{1E547BA6-BAE0-43BB-A7CA-60F69CE252F0}"/>
          </ac:spMkLst>
        </pc:spChg>
      </pc:sldChg>
      <pc:sldChg chg="add">
        <pc:chgData name="Carl Paulus" userId="7633631a9febff50" providerId="LiveId" clId="{4CD14B0A-330B-B54C-A4D1-E630CE1B7342}" dt="2022-03-18T15:21:45.202" v="1064"/>
        <pc:sldMkLst>
          <pc:docMk/>
          <pc:sldMk cId="1007688337" sldId="1928"/>
        </pc:sldMkLst>
      </pc:sldChg>
      <pc:sldChg chg="new del">
        <pc:chgData name="Carl Paulus" userId="7633631a9febff50" providerId="LiveId" clId="{4CD14B0A-330B-B54C-A4D1-E630CE1B7342}" dt="2022-03-18T14:44:15.928" v="779" actId="2696"/>
        <pc:sldMkLst>
          <pc:docMk/>
          <pc:sldMk cId="1725265248" sldId="1928"/>
        </pc:sldMkLst>
      </pc:sldChg>
      <pc:sldChg chg="delSp add del setBg delDesignElem">
        <pc:chgData name="Carl Paulus" userId="7633631a9febff50" providerId="LiveId" clId="{4CD14B0A-330B-B54C-A4D1-E630CE1B7342}" dt="2022-03-18T15:21:39.304" v="1060" actId="2696"/>
        <pc:sldMkLst>
          <pc:docMk/>
          <pc:sldMk cId="1840422045" sldId="1928"/>
        </pc:sldMkLst>
        <pc:spChg chg="del">
          <ac:chgData name="Carl Paulus" userId="7633631a9febff50" providerId="LiveId" clId="{4CD14B0A-330B-B54C-A4D1-E630CE1B7342}" dt="2022-03-18T15:21:27.271" v="1059"/>
          <ac:spMkLst>
            <pc:docMk/>
            <pc:sldMk cId="1840422045" sldId="1928"/>
            <ac:spMk id="37" creationId="{2B566528-1B12-4246-9431-5C2D7D081168}"/>
          </ac:spMkLst>
        </pc:spChg>
        <pc:spChg chg="del">
          <ac:chgData name="Carl Paulus" userId="7633631a9febff50" providerId="LiveId" clId="{4CD14B0A-330B-B54C-A4D1-E630CE1B7342}" dt="2022-03-18T15:21:27.271" v="1059"/>
          <ac:spMkLst>
            <pc:docMk/>
            <pc:sldMk cId="1840422045" sldId="1928"/>
            <ac:spMk id="39" creationId="{2E80C965-DB6D-4F81-9E9E-B027384D0BD6}"/>
          </ac:spMkLst>
        </pc:spChg>
        <pc:spChg chg="del">
          <ac:chgData name="Carl Paulus" userId="7633631a9febff50" providerId="LiveId" clId="{4CD14B0A-330B-B54C-A4D1-E630CE1B7342}" dt="2022-03-18T15:21:27.271" v="1059"/>
          <ac:spMkLst>
            <pc:docMk/>
            <pc:sldMk cId="1840422045" sldId="1928"/>
            <ac:spMk id="41" creationId="{A580F890-B085-4E95-96AA-55AEBEC5CE6E}"/>
          </ac:spMkLst>
        </pc:spChg>
        <pc:spChg chg="del">
          <ac:chgData name="Carl Paulus" userId="7633631a9febff50" providerId="LiveId" clId="{4CD14B0A-330B-B54C-A4D1-E630CE1B7342}" dt="2022-03-18T15:21:27.271" v="1059"/>
          <ac:spMkLst>
            <pc:docMk/>
            <pc:sldMk cId="1840422045" sldId="1928"/>
            <ac:spMk id="43" creationId="{D3F51FEB-38FB-4F6C-9F7B-2F2AFAB65463}"/>
          </ac:spMkLst>
        </pc:spChg>
        <pc:spChg chg="del">
          <ac:chgData name="Carl Paulus" userId="7633631a9febff50" providerId="LiveId" clId="{4CD14B0A-330B-B54C-A4D1-E630CE1B7342}" dt="2022-03-18T15:21:27.271" v="1059"/>
          <ac:spMkLst>
            <pc:docMk/>
            <pc:sldMk cId="1840422045" sldId="1928"/>
            <ac:spMk id="45" creationId="{1E547BA6-BAE0-43BB-A7CA-60F69CE252F0}"/>
          </ac:spMkLst>
        </pc:spChg>
      </pc:sldChg>
      <pc:sldChg chg="addSp delSp add del setBg delDesignElem">
        <pc:chgData name="Carl Paulus" userId="7633631a9febff50" providerId="LiveId" clId="{4CD14B0A-330B-B54C-A4D1-E630CE1B7342}" dt="2022-03-18T15:21:44.803" v="1063"/>
        <pc:sldMkLst>
          <pc:docMk/>
          <pc:sldMk cId="2459993048" sldId="1928"/>
        </pc:sldMkLst>
        <pc:spChg chg="add del">
          <ac:chgData name="Carl Paulus" userId="7633631a9febff50" providerId="LiveId" clId="{4CD14B0A-330B-B54C-A4D1-E630CE1B7342}" dt="2022-03-18T15:21:44.803" v="1063"/>
          <ac:spMkLst>
            <pc:docMk/>
            <pc:sldMk cId="2459993048" sldId="1928"/>
            <ac:spMk id="37" creationId="{2B566528-1B12-4246-9431-5C2D7D081168}"/>
          </ac:spMkLst>
        </pc:spChg>
        <pc:spChg chg="add del">
          <ac:chgData name="Carl Paulus" userId="7633631a9febff50" providerId="LiveId" clId="{4CD14B0A-330B-B54C-A4D1-E630CE1B7342}" dt="2022-03-18T15:21:44.803" v="1063"/>
          <ac:spMkLst>
            <pc:docMk/>
            <pc:sldMk cId="2459993048" sldId="1928"/>
            <ac:spMk id="39" creationId="{2E80C965-DB6D-4F81-9E9E-B027384D0BD6}"/>
          </ac:spMkLst>
        </pc:spChg>
        <pc:spChg chg="add del">
          <ac:chgData name="Carl Paulus" userId="7633631a9febff50" providerId="LiveId" clId="{4CD14B0A-330B-B54C-A4D1-E630CE1B7342}" dt="2022-03-18T15:21:44.803" v="1063"/>
          <ac:spMkLst>
            <pc:docMk/>
            <pc:sldMk cId="2459993048" sldId="1928"/>
            <ac:spMk id="41" creationId="{A580F890-B085-4E95-96AA-55AEBEC5CE6E}"/>
          </ac:spMkLst>
        </pc:spChg>
        <pc:spChg chg="add del">
          <ac:chgData name="Carl Paulus" userId="7633631a9febff50" providerId="LiveId" clId="{4CD14B0A-330B-B54C-A4D1-E630CE1B7342}" dt="2022-03-18T15:21:44.803" v="1063"/>
          <ac:spMkLst>
            <pc:docMk/>
            <pc:sldMk cId="2459993048" sldId="1928"/>
            <ac:spMk id="43" creationId="{D3F51FEB-38FB-4F6C-9F7B-2F2AFAB65463}"/>
          </ac:spMkLst>
        </pc:spChg>
        <pc:spChg chg="add del">
          <ac:chgData name="Carl Paulus" userId="7633631a9febff50" providerId="LiveId" clId="{4CD14B0A-330B-B54C-A4D1-E630CE1B7342}" dt="2022-03-18T15:21:44.803" v="1063"/>
          <ac:spMkLst>
            <pc:docMk/>
            <pc:sldMk cId="2459993048" sldId="1928"/>
            <ac:spMk id="45" creationId="{1E547BA6-BAE0-43BB-A7CA-60F69CE252F0}"/>
          </ac:spMkLst>
        </pc:spChg>
      </pc:sldChg>
      <pc:sldChg chg="addSp delSp modSp mod">
        <pc:chgData name="Carl Paulus" userId="7633631a9febff50" providerId="LiveId" clId="{4CD14B0A-330B-B54C-A4D1-E630CE1B7342}" dt="2022-03-18T15:23:37.420" v="1191" actId="1036"/>
        <pc:sldMkLst>
          <pc:docMk/>
          <pc:sldMk cId="1007688337" sldId="1929"/>
        </pc:sldMkLst>
        <pc:spChg chg="mod">
          <ac:chgData name="Carl Paulus" userId="7633631a9febff50" providerId="LiveId" clId="{4CD14B0A-330B-B54C-A4D1-E630CE1B7342}" dt="2022-03-18T15:22:37.701" v="1150" actId="20577"/>
          <ac:spMkLst>
            <pc:docMk/>
            <pc:sldMk cId="1007688337" sldId="1929"/>
            <ac:spMk id="2" creationId="{C473C847-79F2-4F00-91C6-4EEAB556BA90}"/>
          </ac:spMkLst>
        </pc:spChg>
        <pc:spChg chg="del">
          <ac:chgData name="Carl Paulus" userId="7633631a9febff50" providerId="LiveId" clId="{4CD14B0A-330B-B54C-A4D1-E630CE1B7342}" dt="2022-03-18T15:22:44.885" v="1151" actId="478"/>
          <ac:spMkLst>
            <pc:docMk/>
            <pc:sldMk cId="1007688337" sldId="1929"/>
            <ac:spMk id="4" creationId="{E8991C64-93BC-D846-A1F1-6980AE870F97}"/>
          </ac:spMkLst>
        </pc:spChg>
        <pc:spChg chg="add del mod">
          <ac:chgData name="Carl Paulus" userId="7633631a9febff50" providerId="LiveId" clId="{4CD14B0A-330B-B54C-A4D1-E630CE1B7342}" dt="2022-03-18T15:22:47.045" v="1152" actId="478"/>
          <ac:spMkLst>
            <pc:docMk/>
            <pc:sldMk cId="1007688337" sldId="1929"/>
            <ac:spMk id="7" creationId="{1F8E5565-569C-7647-90FF-DEE0CB5A475A}"/>
          </ac:spMkLst>
        </pc:spChg>
        <pc:picChg chg="del">
          <ac:chgData name="Carl Paulus" userId="7633631a9febff50" providerId="LiveId" clId="{4CD14B0A-330B-B54C-A4D1-E630CE1B7342}" dt="2022-03-18T15:22:48.171" v="1153" actId="478"/>
          <ac:picMkLst>
            <pc:docMk/>
            <pc:sldMk cId="1007688337" sldId="1929"/>
            <ac:picMk id="5" creationId="{94BF0EDD-CF8F-DB46-8393-86E6B65F57AB}"/>
          </ac:picMkLst>
        </pc:picChg>
        <pc:picChg chg="del">
          <ac:chgData name="Carl Paulus" userId="7633631a9febff50" providerId="LiveId" clId="{4CD14B0A-330B-B54C-A4D1-E630CE1B7342}" dt="2022-03-18T15:22:49.344" v="1154" actId="478"/>
          <ac:picMkLst>
            <pc:docMk/>
            <pc:sldMk cId="1007688337" sldId="1929"/>
            <ac:picMk id="6" creationId="{636E86DC-7B66-544E-ACC1-33E6B949FBBA}"/>
          </ac:picMkLst>
        </pc:picChg>
        <pc:picChg chg="del">
          <ac:chgData name="Carl Paulus" userId="7633631a9febff50" providerId="LiveId" clId="{4CD14B0A-330B-B54C-A4D1-E630CE1B7342}" dt="2022-03-18T15:22:50.654" v="1155" actId="478"/>
          <ac:picMkLst>
            <pc:docMk/>
            <pc:sldMk cId="1007688337" sldId="1929"/>
            <ac:picMk id="12" creationId="{431C2E5B-A37E-B54E-85F0-9A0EE519AAF5}"/>
          </ac:picMkLst>
        </pc:picChg>
        <pc:picChg chg="add mod">
          <ac:chgData name="Carl Paulus" userId="7633631a9febff50" providerId="LiveId" clId="{4CD14B0A-330B-B54C-A4D1-E630CE1B7342}" dt="2022-03-18T15:23:25.346" v="1184" actId="1076"/>
          <ac:picMkLst>
            <pc:docMk/>
            <pc:sldMk cId="1007688337" sldId="1929"/>
            <ac:picMk id="14" creationId="{B00E8011-9868-8D4E-B1D0-87F7CB3CBE35}"/>
          </ac:picMkLst>
        </pc:picChg>
        <pc:picChg chg="add mod">
          <ac:chgData name="Carl Paulus" userId="7633631a9febff50" providerId="LiveId" clId="{4CD14B0A-330B-B54C-A4D1-E630CE1B7342}" dt="2022-03-18T15:23:37.420" v="1191" actId="1036"/>
          <ac:picMkLst>
            <pc:docMk/>
            <pc:sldMk cId="1007688337" sldId="1929"/>
            <ac:picMk id="15" creationId="{5FA7CD26-8F27-504D-A0E4-7049051428EE}"/>
          </ac:picMkLst>
        </pc:picChg>
      </pc:sldChg>
      <pc:sldChg chg="addSp delSp modSp add del mod">
        <pc:chgData name="Carl Paulus" userId="7633631a9febff50" providerId="LiveId" clId="{4CD14B0A-330B-B54C-A4D1-E630CE1B7342}" dt="2022-03-18T15:28:48.761" v="1310" actId="2696"/>
        <pc:sldMkLst>
          <pc:docMk/>
          <pc:sldMk cId="412874556" sldId="1931"/>
        </pc:sldMkLst>
        <pc:spChg chg="add del mod">
          <ac:chgData name="Carl Paulus" userId="7633631a9febff50" providerId="LiveId" clId="{4CD14B0A-330B-B54C-A4D1-E630CE1B7342}" dt="2022-03-18T15:27:45.465" v="1290" actId="478"/>
          <ac:spMkLst>
            <pc:docMk/>
            <pc:sldMk cId="412874556" sldId="1931"/>
            <ac:spMk id="3" creationId="{F1B11969-595C-3441-BA1D-BD385FFE26FA}"/>
          </ac:spMkLst>
        </pc:spChg>
        <pc:spChg chg="mod">
          <ac:chgData name="Carl Paulus" userId="7633631a9febff50" providerId="LiveId" clId="{4CD14B0A-330B-B54C-A4D1-E630CE1B7342}" dt="2022-03-18T15:27:17.931" v="1289" actId="20577"/>
          <ac:spMkLst>
            <pc:docMk/>
            <pc:sldMk cId="412874556" sldId="1931"/>
            <ac:spMk id="4" creationId="{E74CC73F-5CE6-4ED1-9351-ED7A22153D76}"/>
          </ac:spMkLst>
        </pc:spChg>
        <pc:graphicFrameChg chg="del">
          <ac:chgData name="Carl Paulus" userId="7633631a9febff50" providerId="LiveId" clId="{4CD14B0A-330B-B54C-A4D1-E630CE1B7342}" dt="2022-03-18T15:26:25.381" v="1252" actId="478"/>
          <ac:graphicFrameMkLst>
            <pc:docMk/>
            <pc:sldMk cId="412874556" sldId="1931"/>
            <ac:graphicFrameMk id="35" creationId="{3F8847AD-FD4A-A144-BB47-22532947BC8A}"/>
          </ac:graphicFrameMkLst>
        </pc:graphicFrameChg>
        <pc:picChg chg="add del mod">
          <ac:chgData name="Carl Paulus" userId="7633631a9febff50" providerId="LiveId" clId="{4CD14B0A-330B-B54C-A4D1-E630CE1B7342}" dt="2022-03-18T15:28:05.288" v="1296" actId="478"/>
          <ac:picMkLst>
            <pc:docMk/>
            <pc:sldMk cId="412874556" sldId="1931"/>
            <ac:picMk id="5" creationId="{9DB61264-CE90-C142-81E2-A9033D3BED44}"/>
          </ac:picMkLst>
        </pc:picChg>
      </pc:sldChg>
      <pc:sldChg chg="delSp add del setBg delDesignElem">
        <pc:chgData name="Carl Paulus" userId="7633631a9febff50" providerId="LiveId" clId="{4CD14B0A-330B-B54C-A4D1-E630CE1B7342}" dt="2022-03-18T15:26:17.669" v="1247" actId="2696"/>
        <pc:sldMkLst>
          <pc:docMk/>
          <pc:sldMk cId="565949823" sldId="1931"/>
        </pc:sldMkLst>
        <pc:spChg chg="del">
          <ac:chgData name="Carl Paulus" userId="7633631a9febff50" providerId="LiveId" clId="{4CD14B0A-330B-B54C-A4D1-E630CE1B7342}" dt="2022-03-18T15:26:09.670" v="1246"/>
          <ac:spMkLst>
            <pc:docMk/>
            <pc:sldMk cId="565949823" sldId="1931"/>
            <ac:spMk id="37" creationId="{2B566528-1B12-4246-9431-5C2D7D081168}"/>
          </ac:spMkLst>
        </pc:spChg>
        <pc:spChg chg="del">
          <ac:chgData name="Carl Paulus" userId="7633631a9febff50" providerId="LiveId" clId="{4CD14B0A-330B-B54C-A4D1-E630CE1B7342}" dt="2022-03-18T15:26:09.670" v="1246"/>
          <ac:spMkLst>
            <pc:docMk/>
            <pc:sldMk cId="565949823" sldId="1931"/>
            <ac:spMk id="39" creationId="{2E80C965-DB6D-4F81-9E9E-B027384D0BD6}"/>
          </ac:spMkLst>
        </pc:spChg>
        <pc:spChg chg="del">
          <ac:chgData name="Carl Paulus" userId="7633631a9febff50" providerId="LiveId" clId="{4CD14B0A-330B-B54C-A4D1-E630CE1B7342}" dt="2022-03-18T15:26:09.670" v="1246"/>
          <ac:spMkLst>
            <pc:docMk/>
            <pc:sldMk cId="565949823" sldId="1931"/>
            <ac:spMk id="41" creationId="{A580F890-B085-4E95-96AA-55AEBEC5CE6E}"/>
          </ac:spMkLst>
        </pc:spChg>
        <pc:spChg chg="del">
          <ac:chgData name="Carl Paulus" userId="7633631a9febff50" providerId="LiveId" clId="{4CD14B0A-330B-B54C-A4D1-E630CE1B7342}" dt="2022-03-18T15:26:09.670" v="1246"/>
          <ac:spMkLst>
            <pc:docMk/>
            <pc:sldMk cId="565949823" sldId="1931"/>
            <ac:spMk id="43" creationId="{D3F51FEB-38FB-4F6C-9F7B-2F2AFAB65463}"/>
          </ac:spMkLst>
        </pc:spChg>
        <pc:spChg chg="del">
          <ac:chgData name="Carl Paulus" userId="7633631a9febff50" providerId="LiveId" clId="{4CD14B0A-330B-B54C-A4D1-E630CE1B7342}" dt="2022-03-18T15:26:09.670" v="1246"/>
          <ac:spMkLst>
            <pc:docMk/>
            <pc:sldMk cId="565949823" sldId="1931"/>
            <ac:spMk id="45" creationId="{1E547BA6-BAE0-43BB-A7CA-60F69CE252F0}"/>
          </ac:spMkLst>
        </pc:spChg>
      </pc:sldChg>
      <pc:sldChg chg="addSp delSp add del setBg delDesignElem">
        <pc:chgData name="Carl Paulus" userId="7633631a9febff50" providerId="LiveId" clId="{4CD14B0A-330B-B54C-A4D1-E630CE1B7342}" dt="2022-03-18T15:26:21.941" v="1250"/>
        <pc:sldMkLst>
          <pc:docMk/>
          <pc:sldMk cId="1179150391" sldId="1931"/>
        </pc:sldMkLst>
        <pc:spChg chg="add del">
          <ac:chgData name="Carl Paulus" userId="7633631a9febff50" providerId="LiveId" clId="{4CD14B0A-330B-B54C-A4D1-E630CE1B7342}" dt="2022-03-18T15:26:21.941" v="1250"/>
          <ac:spMkLst>
            <pc:docMk/>
            <pc:sldMk cId="1179150391" sldId="1931"/>
            <ac:spMk id="37" creationId="{2B566528-1B12-4246-9431-5C2D7D081168}"/>
          </ac:spMkLst>
        </pc:spChg>
        <pc:spChg chg="add del">
          <ac:chgData name="Carl Paulus" userId="7633631a9febff50" providerId="LiveId" clId="{4CD14B0A-330B-B54C-A4D1-E630CE1B7342}" dt="2022-03-18T15:26:21.941" v="1250"/>
          <ac:spMkLst>
            <pc:docMk/>
            <pc:sldMk cId="1179150391" sldId="1931"/>
            <ac:spMk id="39" creationId="{2E80C965-DB6D-4F81-9E9E-B027384D0BD6}"/>
          </ac:spMkLst>
        </pc:spChg>
        <pc:spChg chg="add del">
          <ac:chgData name="Carl Paulus" userId="7633631a9febff50" providerId="LiveId" clId="{4CD14B0A-330B-B54C-A4D1-E630CE1B7342}" dt="2022-03-18T15:26:21.941" v="1250"/>
          <ac:spMkLst>
            <pc:docMk/>
            <pc:sldMk cId="1179150391" sldId="1931"/>
            <ac:spMk id="41" creationId="{A580F890-B085-4E95-96AA-55AEBEC5CE6E}"/>
          </ac:spMkLst>
        </pc:spChg>
        <pc:spChg chg="add del">
          <ac:chgData name="Carl Paulus" userId="7633631a9febff50" providerId="LiveId" clId="{4CD14B0A-330B-B54C-A4D1-E630CE1B7342}" dt="2022-03-18T15:26:21.941" v="1250"/>
          <ac:spMkLst>
            <pc:docMk/>
            <pc:sldMk cId="1179150391" sldId="1931"/>
            <ac:spMk id="43" creationId="{D3F51FEB-38FB-4F6C-9F7B-2F2AFAB65463}"/>
          </ac:spMkLst>
        </pc:spChg>
        <pc:spChg chg="add del">
          <ac:chgData name="Carl Paulus" userId="7633631a9febff50" providerId="LiveId" clId="{4CD14B0A-330B-B54C-A4D1-E630CE1B7342}" dt="2022-03-18T15:26:21.941" v="1250"/>
          <ac:spMkLst>
            <pc:docMk/>
            <pc:sldMk cId="1179150391" sldId="1931"/>
            <ac:spMk id="45" creationId="{1E547BA6-BAE0-43BB-A7CA-60F69CE252F0}"/>
          </ac:spMkLst>
        </pc:spChg>
      </pc:sldChg>
      <pc:sldChg chg="addSp delSp add del setBg delDesignElem">
        <pc:chgData name="Carl Paulus" userId="7633631a9febff50" providerId="LiveId" clId="{4CD14B0A-330B-B54C-A4D1-E630CE1B7342}" dt="2022-03-18T15:28:25.515" v="1299"/>
        <pc:sldMkLst>
          <pc:docMk/>
          <pc:sldMk cId="1855353957" sldId="1932"/>
        </pc:sldMkLst>
        <pc:spChg chg="add del">
          <ac:chgData name="Carl Paulus" userId="7633631a9febff50" providerId="LiveId" clId="{4CD14B0A-330B-B54C-A4D1-E630CE1B7342}" dt="2022-03-18T15:28:25.515" v="1299"/>
          <ac:spMkLst>
            <pc:docMk/>
            <pc:sldMk cId="1855353957" sldId="1932"/>
            <ac:spMk id="37" creationId="{2B566528-1B12-4246-9431-5C2D7D081168}"/>
          </ac:spMkLst>
        </pc:spChg>
        <pc:spChg chg="add del">
          <ac:chgData name="Carl Paulus" userId="7633631a9febff50" providerId="LiveId" clId="{4CD14B0A-330B-B54C-A4D1-E630CE1B7342}" dt="2022-03-18T15:28:25.515" v="1299"/>
          <ac:spMkLst>
            <pc:docMk/>
            <pc:sldMk cId="1855353957" sldId="1932"/>
            <ac:spMk id="39" creationId="{2E80C965-DB6D-4F81-9E9E-B027384D0BD6}"/>
          </ac:spMkLst>
        </pc:spChg>
        <pc:spChg chg="add del">
          <ac:chgData name="Carl Paulus" userId="7633631a9febff50" providerId="LiveId" clId="{4CD14B0A-330B-B54C-A4D1-E630CE1B7342}" dt="2022-03-18T15:28:25.515" v="1299"/>
          <ac:spMkLst>
            <pc:docMk/>
            <pc:sldMk cId="1855353957" sldId="1932"/>
            <ac:spMk id="41" creationId="{A580F890-B085-4E95-96AA-55AEBEC5CE6E}"/>
          </ac:spMkLst>
        </pc:spChg>
        <pc:spChg chg="add del">
          <ac:chgData name="Carl Paulus" userId="7633631a9febff50" providerId="LiveId" clId="{4CD14B0A-330B-B54C-A4D1-E630CE1B7342}" dt="2022-03-18T15:28:25.515" v="1299"/>
          <ac:spMkLst>
            <pc:docMk/>
            <pc:sldMk cId="1855353957" sldId="1932"/>
            <ac:spMk id="43" creationId="{D3F51FEB-38FB-4F6C-9F7B-2F2AFAB65463}"/>
          </ac:spMkLst>
        </pc:spChg>
        <pc:spChg chg="add del">
          <ac:chgData name="Carl Paulus" userId="7633631a9febff50" providerId="LiveId" clId="{4CD14B0A-330B-B54C-A4D1-E630CE1B7342}" dt="2022-03-18T15:28:25.515" v="1299"/>
          <ac:spMkLst>
            <pc:docMk/>
            <pc:sldMk cId="1855353957" sldId="1932"/>
            <ac:spMk id="45" creationId="{1E547BA6-BAE0-43BB-A7CA-60F69CE252F0}"/>
          </ac:spMkLst>
        </pc:spChg>
      </pc:sldChg>
      <pc:sldChg chg="addSp delSp modSp add mod">
        <pc:chgData name="Carl Paulus" userId="7633631a9febff50" providerId="LiveId" clId="{4CD14B0A-330B-B54C-A4D1-E630CE1B7342}" dt="2022-03-18T16:03:30.979" v="1632" actId="790"/>
        <pc:sldMkLst>
          <pc:docMk/>
          <pc:sldMk cId="2764951052" sldId="1932"/>
        </pc:sldMkLst>
        <pc:spChg chg="add del mod">
          <ac:chgData name="Carl Paulus" userId="7633631a9febff50" providerId="LiveId" clId="{4CD14B0A-330B-B54C-A4D1-E630CE1B7342}" dt="2022-03-18T15:30:49.380" v="1355"/>
          <ac:spMkLst>
            <pc:docMk/>
            <pc:sldMk cId="2764951052" sldId="1932"/>
            <ac:spMk id="3" creationId="{CAD83606-35D5-0E4C-8102-DF45CB227BC3}"/>
          </ac:spMkLst>
        </pc:spChg>
        <pc:spChg chg="del">
          <ac:chgData name="Carl Paulus" userId="7633631a9febff50" providerId="LiveId" clId="{4CD14B0A-330B-B54C-A4D1-E630CE1B7342}" dt="2022-03-18T15:28:42.510" v="1308" actId="478"/>
          <ac:spMkLst>
            <pc:docMk/>
            <pc:sldMk cId="2764951052" sldId="1932"/>
            <ac:spMk id="4" creationId="{E74CC73F-5CE6-4ED1-9351-ED7A22153D76}"/>
          </ac:spMkLst>
        </pc:spChg>
        <pc:spChg chg="add del mod">
          <ac:chgData name="Carl Paulus" userId="7633631a9febff50" providerId="LiveId" clId="{4CD14B0A-330B-B54C-A4D1-E630CE1B7342}" dt="2022-03-18T15:28:41.649" v="1307"/>
          <ac:spMkLst>
            <pc:docMk/>
            <pc:sldMk cId="2764951052" sldId="1932"/>
            <ac:spMk id="11" creationId="{CDB4515B-A56B-814C-B98A-1ED45A994FEF}"/>
          </ac:spMkLst>
        </pc:spChg>
        <pc:spChg chg="add mod">
          <ac:chgData name="Carl Paulus" userId="7633631a9febff50" providerId="LiveId" clId="{4CD14B0A-330B-B54C-A4D1-E630CE1B7342}" dt="2022-03-18T16:03:30.979" v="1632" actId="790"/>
          <ac:spMkLst>
            <pc:docMk/>
            <pc:sldMk cId="2764951052" sldId="1932"/>
            <ac:spMk id="12" creationId="{3FDCD848-4EE1-1340-B103-7DEE3A9EE4EB}"/>
          </ac:spMkLst>
        </pc:spChg>
        <pc:spChg chg="add del mod">
          <ac:chgData name="Carl Paulus" userId="7633631a9febff50" providerId="LiveId" clId="{4CD14B0A-330B-B54C-A4D1-E630CE1B7342}" dt="2022-03-18T15:30:23.524" v="1354"/>
          <ac:spMkLst>
            <pc:docMk/>
            <pc:sldMk cId="2764951052" sldId="1932"/>
            <ac:spMk id="13" creationId="{807D73CD-79FA-0649-8836-9DC00DDE9CFE}"/>
          </ac:spMkLst>
        </pc:spChg>
        <pc:graphicFrameChg chg="del">
          <ac:chgData name="Carl Paulus" userId="7633631a9febff50" providerId="LiveId" clId="{4CD14B0A-330B-B54C-A4D1-E630CE1B7342}" dt="2022-03-18T15:28:28.962" v="1301" actId="478"/>
          <ac:graphicFrameMkLst>
            <pc:docMk/>
            <pc:sldMk cId="2764951052" sldId="1932"/>
            <ac:graphicFrameMk id="35" creationId="{3F8847AD-FD4A-A144-BB47-22532947BC8A}"/>
          </ac:graphicFrameMkLst>
        </pc:graphicFrameChg>
        <pc:picChg chg="add mod">
          <ac:chgData name="Carl Paulus" userId="7633631a9febff50" providerId="LiveId" clId="{4CD14B0A-330B-B54C-A4D1-E630CE1B7342}" dt="2022-03-18T15:31:08.221" v="1358" actId="1076"/>
          <ac:picMkLst>
            <pc:docMk/>
            <pc:sldMk cId="2764951052" sldId="1932"/>
            <ac:picMk id="5" creationId="{4632350A-A66D-374E-8AAD-F3FC26ED23E5}"/>
          </ac:picMkLst>
        </pc:picChg>
      </pc:sldChg>
      <pc:sldChg chg="delSp add del setBg delDesignElem">
        <pc:chgData name="Carl Paulus" userId="7633631a9febff50" providerId="LiveId" clId="{4CD14B0A-330B-B54C-A4D1-E630CE1B7342}" dt="2022-03-18T15:26:32.039" v="1255" actId="2696"/>
        <pc:sldMkLst>
          <pc:docMk/>
          <pc:sldMk cId="3399119112" sldId="1932"/>
        </pc:sldMkLst>
        <pc:spChg chg="del">
          <ac:chgData name="Carl Paulus" userId="7633631a9febff50" providerId="LiveId" clId="{4CD14B0A-330B-B54C-A4D1-E630CE1B7342}" dt="2022-03-18T15:26:25.708" v="1254"/>
          <ac:spMkLst>
            <pc:docMk/>
            <pc:sldMk cId="3399119112" sldId="1932"/>
            <ac:spMk id="37" creationId="{2B566528-1B12-4246-9431-5C2D7D081168}"/>
          </ac:spMkLst>
        </pc:spChg>
        <pc:spChg chg="del">
          <ac:chgData name="Carl Paulus" userId="7633631a9febff50" providerId="LiveId" clId="{4CD14B0A-330B-B54C-A4D1-E630CE1B7342}" dt="2022-03-18T15:26:25.708" v="1254"/>
          <ac:spMkLst>
            <pc:docMk/>
            <pc:sldMk cId="3399119112" sldId="1932"/>
            <ac:spMk id="39" creationId="{2E80C965-DB6D-4F81-9E9E-B027384D0BD6}"/>
          </ac:spMkLst>
        </pc:spChg>
        <pc:spChg chg="del">
          <ac:chgData name="Carl Paulus" userId="7633631a9febff50" providerId="LiveId" clId="{4CD14B0A-330B-B54C-A4D1-E630CE1B7342}" dt="2022-03-18T15:26:25.708" v="1254"/>
          <ac:spMkLst>
            <pc:docMk/>
            <pc:sldMk cId="3399119112" sldId="1932"/>
            <ac:spMk id="41" creationId="{A580F890-B085-4E95-96AA-55AEBEC5CE6E}"/>
          </ac:spMkLst>
        </pc:spChg>
        <pc:spChg chg="del">
          <ac:chgData name="Carl Paulus" userId="7633631a9febff50" providerId="LiveId" clId="{4CD14B0A-330B-B54C-A4D1-E630CE1B7342}" dt="2022-03-18T15:26:25.708" v="1254"/>
          <ac:spMkLst>
            <pc:docMk/>
            <pc:sldMk cId="3399119112" sldId="1932"/>
            <ac:spMk id="43" creationId="{D3F51FEB-38FB-4F6C-9F7B-2F2AFAB65463}"/>
          </ac:spMkLst>
        </pc:spChg>
        <pc:spChg chg="del">
          <ac:chgData name="Carl Paulus" userId="7633631a9febff50" providerId="LiveId" clId="{4CD14B0A-330B-B54C-A4D1-E630CE1B7342}" dt="2022-03-18T15:26:25.708" v="1254"/>
          <ac:spMkLst>
            <pc:docMk/>
            <pc:sldMk cId="3399119112" sldId="1932"/>
            <ac:spMk id="45" creationId="{1E547BA6-BAE0-43BB-A7CA-60F69CE252F0}"/>
          </ac:spMkLst>
        </pc:spChg>
      </pc:sldChg>
      <pc:sldChg chg="addSp delSp modSp add del mod">
        <pc:chgData name="Carl Paulus" userId="7633631a9febff50" providerId="LiveId" clId="{4CD14B0A-330B-B54C-A4D1-E630CE1B7342}" dt="2022-03-18T15:33:58.514" v="1442" actId="2696"/>
        <pc:sldMkLst>
          <pc:docMk/>
          <pc:sldMk cId="2350089904" sldId="1933"/>
        </pc:sldMkLst>
        <pc:spChg chg="del">
          <ac:chgData name="Carl Paulus" userId="7633631a9febff50" providerId="LiveId" clId="{4CD14B0A-330B-B54C-A4D1-E630CE1B7342}" dt="2022-03-18T15:32:58.054" v="1428" actId="478"/>
          <ac:spMkLst>
            <pc:docMk/>
            <pc:sldMk cId="2350089904" sldId="1933"/>
            <ac:spMk id="2" creationId="{C473C847-79F2-4F00-91C6-4EEAB556BA90}"/>
          </ac:spMkLst>
        </pc:spChg>
        <pc:spChg chg="add del mod">
          <ac:chgData name="Carl Paulus" userId="7633631a9febff50" providerId="LiveId" clId="{4CD14B0A-330B-B54C-A4D1-E630CE1B7342}" dt="2022-03-18T15:33:00.398" v="1429" actId="478"/>
          <ac:spMkLst>
            <pc:docMk/>
            <pc:sldMk cId="2350089904" sldId="1933"/>
            <ac:spMk id="4" creationId="{1C46F9DE-58AC-D14B-B89F-921D74845F1A}"/>
          </ac:spMkLst>
        </pc:spChg>
        <pc:spChg chg="add mod">
          <ac:chgData name="Carl Paulus" userId="7633631a9febff50" providerId="LiveId" clId="{4CD14B0A-330B-B54C-A4D1-E630CE1B7342}" dt="2022-03-18T15:33:48.528" v="1441" actId="404"/>
          <ac:spMkLst>
            <pc:docMk/>
            <pc:sldMk cId="2350089904" sldId="1933"/>
            <ac:spMk id="10" creationId="{EB648A9B-462F-364C-87A4-E8838DCA4348}"/>
          </ac:spMkLst>
        </pc:spChg>
        <pc:spChg chg="add del mod">
          <ac:chgData name="Carl Paulus" userId="7633631a9febff50" providerId="LiveId" clId="{4CD14B0A-330B-B54C-A4D1-E630CE1B7342}" dt="2022-03-18T15:33:38.418" v="1436" actId="478"/>
          <ac:spMkLst>
            <pc:docMk/>
            <pc:sldMk cId="2350089904" sldId="1933"/>
            <ac:spMk id="13" creationId="{9775FAEB-3867-3D4A-9508-B0D3B6B7923E}"/>
          </ac:spMkLst>
        </pc:spChg>
      </pc:sldChg>
      <pc:sldChg chg="addSp delSp add del setBg delDesignElem">
        <pc:chgData name="Carl Paulus" userId="7633631a9febff50" providerId="LiveId" clId="{4CD14B0A-330B-B54C-A4D1-E630CE1B7342}" dt="2022-03-18T15:31:50.509" v="1362"/>
        <pc:sldMkLst>
          <pc:docMk/>
          <pc:sldMk cId="3663094329" sldId="1933"/>
        </pc:sldMkLst>
        <pc:spChg chg="add del">
          <ac:chgData name="Carl Paulus" userId="7633631a9febff50" providerId="LiveId" clId="{4CD14B0A-330B-B54C-A4D1-E630CE1B7342}" dt="2022-03-18T15:31:50.509" v="1362"/>
          <ac:spMkLst>
            <pc:docMk/>
            <pc:sldMk cId="3663094329" sldId="1933"/>
            <ac:spMk id="37" creationId="{2B566528-1B12-4246-9431-5C2D7D081168}"/>
          </ac:spMkLst>
        </pc:spChg>
        <pc:spChg chg="add del">
          <ac:chgData name="Carl Paulus" userId="7633631a9febff50" providerId="LiveId" clId="{4CD14B0A-330B-B54C-A4D1-E630CE1B7342}" dt="2022-03-18T15:31:50.509" v="1362"/>
          <ac:spMkLst>
            <pc:docMk/>
            <pc:sldMk cId="3663094329" sldId="1933"/>
            <ac:spMk id="39" creationId="{2E80C965-DB6D-4F81-9E9E-B027384D0BD6}"/>
          </ac:spMkLst>
        </pc:spChg>
        <pc:spChg chg="add del">
          <ac:chgData name="Carl Paulus" userId="7633631a9febff50" providerId="LiveId" clId="{4CD14B0A-330B-B54C-A4D1-E630CE1B7342}" dt="2022-03-18T15:31:50.509" v="1362"/>
          <ac:spMkLst>
            <pc:docMk/>
            <pc:sldMk cId="3663094329" sldId="1933"/>
            <ac:spMk id="41" creationId="{A580F890-B085-4E95-96AA-55AEBEC5CE6E}"/>
          </ac:spMkLst>
        </pc:spChg>
        <pc:spChg chg="add del">
          <ac:chgData name="Carl Paulus" userId="7633631a9febff50" providerId="LiveId" clId="{4CD14B0A-330B-B54C-A4D1-E630CE1B7342}" dt="2022-03-18T15:31:50.509" v="1362"/>
          <ac:spMkLst>
            <pc:docMk/>
            <pc:sldMk cId="3663094329" sldId="1933"/>
            <ac:spMk id="43" creationId="{D3F51FEB-38FB-4F6C-9F7B-2F2AFAB65463}"/>
          </ac:spMkLst>
        </pc:spChg>
        <pc:spChg chg="add del">
          <ac:chgData name="Carl Paulus" userId="7633631a9febff50" providerId="LiveId" clId="{4CD14B0A-330B-B54C-A4D1-E630CE1B7342}" dt="2022-03-18T15:31:50.509" v="1362"/>
          <ac:spMkLst>
            <pc:docMk/>
            <pc:sldMk cId="3663094329" sldId="1933"/>
            <ac:spMk id="45" creationId="{1E547BA6-BAE0-43BB-A7CA-60F69CE252F0}"/>
          </ac:spMkLst>
        </pc:spChg>
      </pc:sldChg>
    </pc:docChg>
  </pc:docChgLst>
  <pc:docChgLst>
    <pc:chgData name="Guest User" providerId="Windows Live" clId="Web-{E32C7109-7F6D-45B5-8781-0F0F438A64FC}"/>
    <pc:docChg chg="addSld modSld">
      <pc:chgData name="Guest User" userId="" providerId="Windows Live" clId="Web-{E32C7109-7F6D-45B5-8781-0F0F438A64FC}" dt="2022-03-18T12:40:09.520" v="16" actId="20577"/>
      <pc:docMkLst>
        <pc:docMk/>
      </pc:docMkLst>
      <pc:sldChg chg="modSp add replId">
        <pc:chgData name="Guest User" userId="" providerId="Windows Live" clId="Web-{E32C7109-7F6D-45B5-8781-0F0F438A64FC}" dt="2022-03-18T12:40:09.520" v="16" actId="20577"/>
        <pc:sldMkLst>
          <pc:docMk/>
          <pc:sldMk cId="1513958575" sldId="1923"/>
        </pc:sldMkLst>
        <pc:spChg chg="mod">
          <ac:chgData name="Guest User" userId="" providerId="Windows Live" clId="Web-{E32C7109-7F6D-45B5-8781-0F0F438A64FC}" dt="2022-03-18T12:39:56.536" v="5" actId="20577"/>
          <ac:spMkLst>
            <pc:docMk/>
            <pc:sldMk cId="1513958575" sldId="1923"/>
            <ac:spMk id="2" creationId="{9D957EBC-9EEE-44ED-92BD-7F7A89D0CCB9}"/>
          </ac:spMkLst>
        </pc:spChg>
        <pc:spChg chg="mod">
          <ac:chgData name="Guest User" userId="" providerId="Windows Live" clId="Web-{E32C7109-7F6D-45B5-8781-0F0F438A64FC}" dt="2022-03-18T12:40:09.520" v="16" actId="20577"/>
          <ac:spMkLst>
            <pc:docMk/>
            <pc:sldMk cId="1513958575" sldId="1923"/>
            <ac:spMk id="3" creationId="{5F940086-05D6-4223-8A02-03842A8A3E95}"/>
          </ac:spMkLst>
        </pc:spChg>
      </pc:sldChg>
    </pc:docChg>
  </pc:docChgLst>
  <pc:docChgLst>
    <pc:chgData name="Guest User" providerId="Windows Live" clId="Web-{2E39870C-CDC5-4583-BA43-30F58934A2B0}"/>
    <pc:docChg chg="delSld modSld">
      <pc:chgData name="Guest User" userId="" providerId="Windows Live" clId="Web-{2E39870C-CDC5-4583-BA43-30F58934A2B0}" dt="2022-03-18T16:17:44.249" v="12" actId="1076"/>
      <pc:docMkLst>
        <pc:docMk/>
      </pc:docMkLst>
      <pc:sldChg chg="modSp">
        <pc:chgData name="Guest User" userId="" providerId="Windows Live" clId="Web-{2E39870C-CDC5-4583-BA43-30F58934A2B0}" dt="2022-03-18T16:17:44.249" v="12" actId="1076"/>
        <pc:sldMkLst>
          <pc:docMk/>
          <pc:sldMk cId="3393454740" sldId="1922"/>
        </pc:sldMkLst>
        <pc:spChg chg="mod">
          <ac:chgData name="Guest User" userId="" providerId="Windows Live" clId="Web-{2E39870C-CDC5-4583-BA43-30F58934A2B0}" dt="2022-03-18T16:17:44.249" v="12" actId="1076"/>
          <ac:spMkLst>
            <pc:docMk/>
            <pc:sldMk cId="3393454740" sldId="1922"/>
            <ac:spMk id="8" creationId="{96B55E15-ABC0-41D8-AF3D-96D3F6E7CFE4}"/>
          </ac:spMkLst>
        </pc:spChg>
        <pc:spChg chg="mod">
          <ac:chgData name="Guest User" userId="" providerId="Windows Live" clId="Web-{2E39870C-CDC5-4583-BA43-30F58934A2B0}" dt="2022-03-18T16:17:15.014" v="6" actId="1076"/>
          <ac:spMkLst>
            <pc:docMk/>
            <pc:sldMk cId="3393454740" sldId="1922"/>
            <ac:spMk id="27" creationId="{6C765FFD-4ABC-4F4E-A41B-739870883A06}"/>
          </ac:spMkLst>
        </pc:spChg>
        <pc:spChg chg="mod">
          <ac:chgData name="Guest User" userId="" providerId="Windows Live" clId="Web-{2E39870C-CDC5-4583-BA43-30F58934A2B0}" dt="2022-03-18T16:17:35.452" v="11" actId="1076"/>
          <ac:spMkLst>
            <pc:docMk/>
            <pc:sldMk cId="3393454740" sldId="1922"/>
            <ac:spMk id="28" creationId="{4F906D80-4B9F-9742-A6CA-B2DC363BE29D}"/>
          </ac:spMkLst>
        </pc:spChg>
      </pc:sldChg>
      <pc:sldChg chg="del">
        <pc:chgData name="Guest User" userId="" providerId="Windows Live" clId="Web-{2E39870C-CDC5-4583-BA43-30F58934A2B0}" dt="2022-03-18T16:16:50.310" v="0"/>
        <pc:sldMkLst>
          <pc:docMk/>
          <pc:sldMk cId="1460846167" sldId="1930"/>
        </pc:sldMkLst>
      </pc:sldChg>
    </pc:docChg>
  </pc:docChgLst>
  <pc:docChgLst>
    <pc:chgData name="Jiang Xiaohui" userId="4295a70231a56e2f" providerId="Windows Live" clId="Web-{05DECA3E-3631-4233-B29E-777B72FD7104}"/>
    <pc:docChg chg="modSld">
      <pc:chgData name="Jiang Xiaohui" userId="4295a70231a56e2f" providerId="Windows Live" clId="Web-{05DECA3E-3631-4233-B29E-777B72FD7104}" dt="2022-03-18T16:46:56.762" v="150" actId="20577"/>
      <pc:docMkLst>
        <pc:docMk/>
      </pc:docMkLst>
      <pc:sldChg chg="modSp">
        <pc:chgData name="Jiang Xiaohui" userId="4295a70231a56e2f" providerId="Windows Live" clId="Web-{05DECA3E-3631-4233-B29E-777B72FD7104}" dt="2022-03-18T16:28:53.701" v="5" actId="1076"/>
        <pc:sldMkLst>
          <pc:docMk/>
          <pc:sldMk cId="3316446042" sldId="268"/>
        </pc:sldMkLst>
        <pc:cxnChg chg="mod">
          <ac:chgData name="Jiang Xiaohui" userId="4295a70231a56e2f" providerId="Windows Live" clId="Web-{05DECA3E-3631-4233-B29E-777B72FD7104}" dt="2022-03-18T16:28:53.701" v="5" actId="1076"/>
          <ac:cxnSpMkLst>
            <pc:docMk/>
            <pc:sldMk cId="3316446042" sldId="268"/>
            <ac:cxnSpMk id="13" creationId="{32BBC288-1824-794B-A91E-86F44F9D70B2}"/>
          </ac:cxnSpMkLst>
        </pc:cxnChg>
      </pc:sldChg>
      <pc:sldChg chg="modSp">
        <pc:chgData name="Jiang Xiaohui" userId="4295a70231a56e2f" providerId="Windows Live" clId="Web-{05DECA3E-3631-4233-B29E-777B72FD7104}" dt="2022-03-18T16:33:11.692" v="47" actId="1076"/>
        <pc:sldMkLst>
          <pc:docMk/>
          <pc:sldMk cId="4070935359" sldId="1894"/>
        </pc:sldMkLst>
        <pc:spChg chg="mod">
          <ac:chgData name="Jiang Xiaohui" userId="4295a70231a56e2f" providerId="Windows Live" clId="Web-{05DECA3E-3631-4233-B29E-777B72FD7104}" dt="2022-03-18T16:33:11.692" v="47" actId="1076"/>
          <ac:spMkLst>
            <pc:docMk/>
            <pc:sldMk cId="4070935359" sldId="1894"/>
            <ac:spMk id="22" creationId="{DC3D5EF3-D8B5-344F-8CD8-E078CE494E72}"/>
          </ac:spMkLst>
        </pc:spChg>
      </pc:sldChg>
      <pc:sldChg chg="modSp">
        <pc:chgData name="Jiang Xiaohui" userId="4295a70231a56e2f" providerId="Windows Live" clId="Web-{05DECA3E-3631-4233-B29E-777B72FD7104}" dt="2022-03-18T16:43:25.881" v="136" actId="1076"/>
        <pc:sldMkLst>
          <pc:docMk/>
          <pc:sldMk cId="2942016557" sldId="1898"/>
        </pc:sldMkLst>
        <pc:spChg chg="mod">
          <ac:chgData name="Jiang Xiaohui" userId="4295a70231a56e2f" providerId="Windows Live" clId="Web-{05DECA3E-3631-4233-B29E-777B72FD7104}" dt="2022-03-18T16:43:25.881" v="136" actId="1076"/>
          <ac:spMkLst>
            <pc:docMk/>
            <pc:sldMk cId="2942016557" sldId="1898"/>
            <ac:spMk id="4" creationId="{7330D717-3D08-4C1C-B0A5-B2CF2293591B}"/>
          </ac:spMkLst>
        </pc:spChg>
        <pc:cxnChg chg="mod">
          <ac:chgData name="Jiang Xiaohui" userId="4295a70231a56e2f" providerId="Windows Live" clId="Web-{05DECA3E-3631-4233-B29E-777B72FD7104}" dt="2022-03-18T16:43:22.912" v="135" actId="1076"/>
          <ac:cxnSpMkLst>
            <pc:docMk/>
            <pc:sldMk cId="2942016557" sldId="1898"/>
            <ac:cxnSpMk id="13" creationId="{CCD90A57-27CD-8348-84B3-C7C928973D1B}"/>
          </ac:cxnSpMkLst>
        </pc:cxnChg>
      </pc:sldChg>
      <pc:sldChg chg="modSp">
        <pc:chgData name="Jiang Xiaohui" userId="4295a70231a56e2f" providerId="Windows Live" clId="Web-{05DECA3E-3631-4233-B29E-777B72FD7104}" dt="2022-03-18T16:46:56.762" v="150" actId="20577"/>
        <pc:sldMkLst>
          <pc:docMk/>
          <pc:sldMk cId="949840634" sldId="1899"/>
        </pc:sldMkLst>
        <pc:spChg chg="mod">
          <ac:chgData name="Jiang Xiaohui" userId="4295a70231a56e2f" providerId="Windows Live" clId="Web-{05DECA3E-3631-4233-B29E-777B72FD7104}" dt="2022-03-18T16:46:56.762" v="150" actId="20577"/>
          <ac:spMkLst>
            <pc:docMk/>
            <pc:sldMk cId="949840634" sldId="1899"/>
            <ac:spMk id="16" creationId="{8C91C6BE-114E-4D6F-AA42-16E0199875B2}"/>
          </ac:spMkLst>
        </pc:spChg>
        <pc:picChg chg="mod">
          <ac:chgData name="Jiang Xiaohui" userId="4295a70231a56e2f" providerId="Windows Live" clId="Web-{05DECA3E-3631-4233-B29E-777B72FD7104}" dt="2022-03-18T16:28:15.794" v="2" actId="14100"/>
          <ac:picMkLst>
            <pc:docMk/>
            <pc:sldMk cId="949840634" sldId="1899"/>
            <ac:picMk id="5" creationId="{EE182B9C-15F5-44C0-A441-AE44F835414C}"/>
          </ac:picMkLst>
        </pc:picChg>
      </pc:sldChg>
      <pc:sldChg chg="addSp modSp">
        <pc:chgData name="Jiang Xiaohui" userId="4295a70231a56e2f" providerId="Windows Live" clId="Web-{05DECA3E-3631-4233-B29E-777B72FD7104}" dt="2022-03-18T16:28:46.217" v="4" actId="1076"/>
        <pc:sldMkLst>
          <pc:docMk/>
          <pc:sldMk cId="3037364909" sldId="1905"/>
        </pc:sldMkLst>
        <pc:picChg chg="add mod">
          <ac:chgData name="Jiang Xiaohui" userId="4295a70231a56e2f" providerId="Windows Live" clId="Web-{05DECA3E-3631-4233-B29E-777B72FD7104}" dt="2022-03-18T16:28:46.217" v="4" actId="1076"/>
          <ac:picMkLst>
            <pc:docMk/>
            <pc:sldMk cId="3037364909" sldId="1905"/>
            <ac:picMk id="3" creationId="{6BDED148-0AD1-4B20-B20E-99C2673BCF86}"/>
          </ac:picMkLst>
        </pc:picChg>
      </pc:sldChg>
      <pc:sldChg chg="addSp delSp modSp">
        <pc:chgData name="Jiang Xiaohui" userId="4295a70231a56e2f" providerId="Windows Live" clId="Web-{05DECA3E-3631-4233-B29E-777B72FD7104}" dt="2022-03-18T16:29:17.030" v="8" actId="1076"/>
        <pc:sldMkLst>
          <pc:docMk/>
          <pc:sldMk cId="2510927895" sldId="1908"/>
        </pc:sldMkLst>
        <pc:picChg chg="add mod">
          <ac:chgData name="Jiang Xiaohui" userId="4295a70231a56e2f" providerId="Windows Live" clId="Web-{05DECA3E-3631-4233-B29E-777B72FD7104}" dt="2022-03-18T16:29:17.030" v="8" actId="1076"/>
          <ac:picMkLst>
            <pc:docMk/>
            <pc:sldMk cId="2510927895" sldId="1908"/>
            <ac:picMk id="16" creationId="{525B1C02-71BF-4E36-8A04-C32D8517882D}"/>
          </ac:picMkLst>
        </pc:picChg>
        <pc:picChg chg="del">
          <ac:chgData name="Jiang Xiaohui" userId="4295a70231a56e2f" providerId="Windows Live" clId="Web-{05DECA3E-3631-4233-B29E-777B72FD7104}" dt="2022-03-18T16:29:03.373" v="6"/>
          <ac:picMkLst>
            <pc:docMk/>
            <pc:sldMk cId="2510927895" sldId="1908"/>
            <ac:picMk id="19" creationId="{8ABC16AF-FAF7-4BD1-8F02-87EBB669BCAE}"/>
          </ac:picMkLst>
        </pc:picChg>
      </pc:sldChg>
      <pc:sldChg chg="addSp modSp">
        <pc:chgData name="Jiang Xiaohui" userId="4295a70231a56e2f" providerId="Windows Live" clId="Web-{05DECA3E-3631-4233-B29E-777B72FD7104}" dt="2022-03-18T16:44:07.523" v="141"/>
        <pc:sldMkLst>
          <pc:docMk/>
          <pc:sldMk cId="4212993241" sldId="1915"/>
        </pc:sldMkLst>
        <pc:spChg chg="mod">
          <ac:chgData name="Jiang Xiaohui" userId="4295a70231a56e2f" providerId="Windows Live" clId="Web-{05DECA3E-3631-4233-B29E-777B72FD7104}" dt="2022-03-18T16:43:14.084" v="132" actId="1076"/>
          <ac:spMkLst>
            <pc:docMk/>
            <pc:sldMk cId="4212993241" sldId="1915"/>
            <ac:spMk id="4" creationId="{B3E33195-1B5B-4D72-A12B-1A37ECF56ADE}"/>
          </ac:spMkLst>
        </pc:spChg>
        <pc:spChg chg="mod">
          <ac:chgData name="Jiang Xiaohui" userId="4295a70231a56e2f" providerId="Windows Live" clId="Web-{05DECA3E-3631-4233-B29E-777B72FD7104}" dt="2022-03-18T16:42:57.959" v="127" actId="1076"/>
          <ac:spMkLst>
            <pc:docMk/>
            <pc:sldMk cId="4212993241" sldId="1915"/>
            <ac:spMk id="8" creationId="{044000A4-463C-384C-BEF7-1C6C3163E3B2}"/>
          </ac:spMkLst>
        </pc:spChg>
        <pc:spChg chg="mod">
          <ac:chgData name="Jiang Xiaohui" userId="4295a70231a56e2f" providerId="Windows Live" clId="Web-{05DECA3E-3631-4233-B29E-777B72FD7104}" dt="2022-03-18T16:43:14.100" v="133" actId="1076"/>
          <ac:spMkLst>
            <pc:docMk/>
            <pc:sldMk cId="4212993241" sldId="1915"/>
            <ac:spMk id="18" creationId="{177108F5-CC45-4068-81C4-82738A7FF00C}"/>
          </ac:spMkLst>
        </pc:spChg>
        <pc:grpChg chg="mod">
          <ac:chgData name="Jiang Xiaohui" userId="4295a70231a56e2f" providerId="Windows Live" clId="Web-{05DECA3E-3631-4233-B29E-777B72FD7104}" dt="2022-03-18T16:43:07.896" v="131" actId="1076"/>
          <ac:grpSpMkLst>
            <pc:docMk/>
            <pc:sldMk cId="4212993241" sldId="1915"/>
            <ac:grpSpMk id="2" creationId="{2ED2476F-DEED-434F-AE47-BDC1F22A59E1}"/>
          </ac:grpSpMkLst>
        </pc:grpChg>
        <pc:picChg chg="add mod ord">
          <ac:chgData name="Jiang Xiaohui" userId="4295a70231a56e2f" providerId="Windows Live" clId="Web-{05DECA3E-3631-4233-B29E-777B72FD7104}" dt="2022-03-18T16:44:07.523" v="141"/>
          <ac:picMkLst>
            <pc:docMk/>
            <pc:sldMk cId="4212993241" sldId="1915"/>
            <ac:picMk id="16" creationId="{86172024-4C4B-45E1-A474-3645EE232B86}"/>
          </ac:picMkLst>
        </pc:picChg>
        <pc:cxnChg chg="mod">
          <ac:chgData name="Jiang Xiaohui" userId="4295a70231a56e2f" providerId="Windows Live" clId="Web-{05DECA3E-3631-4233-B29E-777B72FD7104}" dt="2022-03-18T16:43:02.912" v="129" actId="14100"/>
          <ac:cxnSpMkLst>
            <pc:docMk/>
            <pc:sldMk cId="4212993241" sldId="1915"/>
            <ac:cxnSpMk id="13" creationId="{CCD90A57-27CD-8348-84B3-C7C928973D1B}"/>
          </ac:cxnSpMkLst>
        </pc:cxnChg>
      </pc:sldChg>
      <pc:sldChg chg="addSp delSp modSp">
        <pc:chgData name="Jiang Xiaohui" userId="4295a70231a56e2f" providerId="Windows Live" clId="Web-{05DECA3E-3631-4233-B29E-777B72FD7104}" dt="2022-03-18T16:41:48.300" v="116" actId="1076"/>
        <pc:sldMkLst>
          <pc:docMk/>
          <pc:sldMk cId="1731238870" sldId="1918"/>
        </pc:sldMkLst>
        <pc:spChg chg="add del">
          <ac:chgData name="Jiang Xiaohui" userId="4295a70231a56e2f" providerId="Windows Live" clId="Web-{05DECA3E-3631-4233-B29E-777B72FD7104}" dt="2022-03-18T16:35:03.211" v="51"/>
          <ac:spMkLst>
            <pc:docMk/>
            <pc:sldMk cId="1731238870" sldId="1918"/>
            <ac:spMk id="2" creationId="{F22F17EC-83F2-419C-90EE-40BCCF97CDFA}"/>
          </ac:spMkLst>
        </pc:spChg>
        <pc:picChg chg="add del mod">
          <ac:chgData name="Jiang Xiaohui" userId="4295a70231a56e2f" providerId="Windows Live" clId="Web-{05DECA3E-3631-4233-B29E-777B72FD7104}" dt="2022-03-18T16:36:44.964" v="75"/>
          <ac:picMkLst>
            <pc:docMk/>
            <pc:sldMk cId="1731238870" sldId="1918"/>
            <ac:picMk id="3" creationId="{CFCA0B8A-58CE-4331-85E3-4D590A7CF82E}"/>
          </ac:picMkLst>
        </pc:picChg>
        <pc:picChg chg="add del mod">
          <ac:chgData name="Jiang Xiaohui" userId="4295a70231a56e2f" providerId="Windows Live" clId="Web-{05DECA3E-3631-4233-B29E-777B72FD7104}" dt="2022-03-18T16:36:42.948" v="74"/>
          <ac:picMkLst>
            <pc:docMk/>
            <pc:sldMk cId="1731238870" sldId="1918"/>
            <ac:picMk id="5" creationId="{4DC90734-850B-42F4-B598-AC6C0677768C}"/>
          </ac:picMkLst>
        </pc:picChg>
        <pc:picChg chg="add del mod">
          <ac:chgData name="Jiang Xiaohui" userId="4295a70231a56e2f" providerId="Windows Live" clId="Web-{05DECA3E-3631-4233-B29E-777B72FD7104}" dt="2022-03-18T16:40:38.846" v="102"/>
          <ac:picMkLst>
            <pc:docMk/>
            <pc:sldMk cId="1731238870" sldId="1918"/>
            <ac:picMk id="6" creationId="{B48E5090-AEEB-4610-A991-F0D60FCC34D4}"/>
          </ac:picMkLst>
        </pc:picChg>
        <pc:picChg chg="mod">
          <ac:chgData name="Jiang Xiaohui" userId="4295a70231a56e2f" providerId="Windows Live" clId="Web-{05DECA3E-3631-4233-B29E-777B72FD7104}" dt="2022-03-18T16:32:37.410" v="37" actId="14100"/>
          <ac:picMkLst>
            <pc:docMk/>
            <pc:sldMk cId="1731238870" sldId="1918"/>
            <ac:picMk id="7" creationId="{E0584F6A-45A4-4E76-A61F-ED1BE2664FD7}"/>
          </ac:picMkLst>
        </pc:picChg>
        <pc:picChg chg="add del mod">
          <ac:chgData name="Jiang Xiaohui" userId="4295a70231a56e2f" providerId="Windows Live" clId="Web-{05DECA3E-3631-4233-B29E-777B72FD7104}" dt="2022-03-18T16:40:37.361" v="101"/>
          <ac:picMkLst>
            <pc:docMk/>
            <pc:sldMk cId="1731238870" sldId="1918"/>
            <ac:picMk id="8" creationId="{AEFBC70B-8444-4C27-8615-B54508201711}"/>
          </ac:picMkLst>
        </pc:picChg>
        <pc:picChg chg="add del mod">
          <ac:chgData name="Jiang Xiaohui" userId="4295a70231a56e2f" providerId="Windows Live" clId="Web-{05DECA3E-3631-4233-B29E-777B72FD7104}" dt="2022-03-18T16:35:20.024" v="58"/>
          <ac:picMkLst>
            <pc:docMk/>
            <pc:sldMk cId="1731238870" sldId="1918"/>
            <ac:picMk id="9" creationId="{C17271E4-03A7-4725-B973-D54560490B77}"/>
          </ac:picMkLst>
        </pc:picChg>
        <pc:picChg chg="add mod">
          <ac:chgData name="Jiang Xiaohui" userId="4295a70231a56e2f" providerId="Windows Live" clId="Web-{05DECA3E-3631-4233-B29E-777B72FD7104}" dt="2022-03-18T16:41:28.409" v="113" actId="1076"/>
          <ac:picMkLst>
            <pc:docMk/>
            <pc:sldMk cId="1731238870" sldId="1918"/>
            <ac:picMk id="10" creationId="{C2FD44ED-FF42-4139-8589-967D156F8E86}"/>
          </ac:picMkLst>
        </pc:picChg>
        <pc:picChg chg="add mod">
          <ac:chgData name="Jiang Xiaohui" userId="4295a70231a56e2f" providerId="Windows Live" clId="Web-{05DECA3E-3631-4233-B29E-777B72FD7104}" dt="2022-03-18T16:41:48.300" v="116" actId="1076"/>
          <ac:picMkLst>
            <pc:docMk/>
            <pc:sldMk cId="1731238870" sldId="1918"/>
            <ac:picMk id="11" creationId="{46574D0D-41B4-4D20-B3E3-590D6938E4DF}"/>
          </ac:picMkLst>
        </pc:picChg>
      </pc:sldChg>
      <pc:sldChg chg="addSp modSp">
        <pc:chgData name="Jiang Xiaohui" userId="4295a70231a56e2f" providerId="Windows Live" clId="Web-{05DECA3E-3631-4233-B29E-777B72FD7104}" dt="2022-03-18T16:32:32.816" v="36" actId="1076"/>
        <pc:sldMkLst>
          <pc:docMk/>
          <pc:sldMk cId="158977250" sldId="1919"/>
        </pc:sldMkLst>
        <pc:picChg chg="add mod">
          <ac:chgData name="Jiang Xiaohui" userId="4295a70231a56e2f" providerId="Windows Live" clId="Web-{05DECA3E-3631-4233-B29E-777B72FD7104}" dt="2022-03-18T16:32:32.816" v="36" actId="1076"/>
          <ac:picMkLst>
            <pc:docMk/>
            <pc:sldMk cId="158977250" sldId="1919"/>
            <ac:picMk id="5" creationId="{1A57EDC6-5B8F-4897-A3C2-A8CFF8B213CC}"/>
          </ac:picMkLst>
        </pc:picChg>
      </pc:sldChg>
      <pc:sldChg chg="addSp modSp">
        <pc:chgData name="Jiang Xiaohui" userId="4295a70231a56e2f" providerId="Windows Live" clId="Web-{05DECA3E-3631-4233-B29E-777B72FD7104}" dt="2022-03-18T16:44:34.992" v="146"/>
        <pc:sldMkLst>
          <pc:docMk/>
          <pc:sldMk cId="2072603879" sldId="1920"/>
        </pc:sldMkLst>
        <pc:spChg chg="mod">
          <ac:chgData name="Jiang Xiaohui" userId="4295a70231a56e2f" providerId="Windows Live" clId="Web-{05DECA3E-3631-4233-B29E-777B72FD7104}" dt="2022-03-18T16:42:34.145" v="121" actId="14100"/>
          <ac:spMkLst>
            <pc:docMk/>
            <pc:sldMk cId="2072603879" sldId="1920"/>
            <ac:spMk id="4" creationId="{B3E33195-1B5B-4D72-A12B-1A37ECF56ADE}"/>
          </ac:spMkLst>
        </pc:spChg>
        <pc:spChg chg="mod">
          <ac:chgData name="Jiang Xiaohui" userId="4295a70231a56e2f" providerId="Windows Live" clId="Web-{05DECA3E-3631-4233-B29E-777B72FD7104}" dt="2022-03-18T16:42:37.677" v="122" actId="1076"/>
          <ac:spMkLst>
            <pc:docMk/>
            <pc:sldMk cId="2072603879" sldId="1920"/>
            <ac:spMk id="19" creationId="{6180415C-923C-487B-9C89-AFE10D5C076F}"/>
          </ac:spMkLst>
        </pc:spChg>
        <pc:picChg chg="add mod ord">
          <ac:chgData name="Jiang Xiaohui" userId="4295a70231a56e2f" providerId="Windows Live" clId="Web-{05DECA3E-3631-4233-B29E-777B72FD7104}" dt="2022-03-18T16:44:34.992" v="146"/>
          <ac:picMkLst>
            <pc:docMk/>
            <pc:sldMk cId="2072603879" sldId="1920"/>
            <ac:picMk id="16" creationId="{D5D6B9AC-1C76-412D-A331-CD42DF18D7A7}"/>
          </ac:picMkLst>
        </pc:picChg>
      </pc:sldChg>
      <pc:sldChg chg="modSp">
        <pc:chgData name="Jiang Xiaohui" userId="4295a70231a56e2f" providerId="Windows Live" clId="Web-{05DECA3E-3631-4233-B29E-777B72FD7104}" dt="2022-03-18T16:43:33.803" v="137" actId="1076"/>
        <pc:sldMkLst>
          <pc:docMk/>
          <pc:sldMk cId="1023614712" sldId="1921"/>
        </pc:sldMkLst>
        <pc:cxnChg chg="mod">
          <ac:chgData name="Jiang Xiaohui" userId="4295a70231a56e2f" providerId="Windows Live" clId="Web-{05DECA3E-3631-4233-B29E-777B72FD7104}" dt="2022-03-18T16:43:33.803" v="137" actId="1076"/>
          <ac:cxnSpMkLst>
            <pc:docMk/>
            <pc:sldMk cId="1023614712" sldId="1921"/>
            <ac:cxnSpMk id="13" creationId="{CCD90A57-27CD-8348-84B3-C7C928973D1B}"/>
          </ac:cxnSpMkLst>
        </pc:cxnChg>
      </pc:sldChg>
      <pc:sldChg chg="modSp">
        <pc:chgData name="Jiang Xiaohui" userId="4295a70231a56e2f" providerId="Windows Live" clId="Web-{05DECA3E-3631-4233-B29E-777B72FD7104}" dt="2022-03-18T16:45:01.571" v="149" actId="1076"/>
        <pc:sldMkLst>
          <pc:docMk/>
          <pc:sldMk cId="224839978" sldId="1925"/>
        </pc:sldMkLst>
        <pc:spChg chg="mod">
          <ac:chgData name="Jiang Xiaohui" userId="4295a70231a56e2f" providerId="Windows Live" clId="Web-{05DECA3E-3631-4233-B29E-777B72FD7104}" dt="2022-03-18T16:30:22.141" v="24" actId="1076"/>
          <ac:spMkLst>
            <pc:docMk/>
            <pc:sldMk cId="224839978" sldId="1925"/>
            <ac:spMk id="17" creationId="{2DEDB646-1BF5-4B50-85BA-4881E1BC3898}"/>
          </ac:spMkLst>
        </pc:spChg>
        <pc:spChg chg="mod">
          <ac:chgData name="Jiang Xiaohui" userId="4295a70231a56e2f" providerId="Windows Live" clId="Web-{05DECA3E-3631-4233-B29E-777B72FD7104}" dt="2022-03-18T16:45:01.556" v="148" actId="1076"/>
          <ac:spMkLst>
            <pc:docMk/>
            <pc:sldMk cId="224839978" sldId="1925"/>
            <ac:spMk id="18" creationId="{7228EB81-EEFB-4029-A360-BE77DBCA2FBA}"/>
          </ac:spMkLst>
        </pc:spChg>
        <pc:spChg chg="mod">
          <ac:chgData name="Jiang Xiaohui" userId="4295a70231a56e2f" providerId="Windows Live" clId="Web-{05DECA3E-3631-4233-B29E-777B72FD7104}" dt="2022-03-18T16:45:01.571" v="149" actId="1076"/>
          <ac:spMkLst>
            <pc:docMk/>
            <pc:sldMk cId="224839978" sldId="1925"/>
            <ac:spMk id="19" creationId="{6A4F6D35-D069-4F21-9C01-71BCFA1BB79A}"/>
          </ac:spMkLst>
        </pc:spChg>
        <pc:cxnChg chg="mod">
          <ac:chgData name="Jiang Xiaohui" userId="4295a70231a56e2f" providerId="Windows Live" clId="Web-{05DECA3E-3631-4233-B29E-777B72FD7104}" dt="2022-03-18T16:30:19.016" v="23" actId="1076"/>
          <ac:cxnSpMkLst>
            <pc:docMk/>
            <pc:sldMk cId="224839978" sldId="1925"/>
            <ac:cxnSpMk id="21" creationId="{ADE09ADE-7948-AA44-8214-5AF1C60BADE2}"/>
          </ac:cxnSpMkLst>
        </pc:cxnChg>
      </pc:sldChg>
      <pc:sldChg chg="addSp modSp">
        <pc:chgData name="Jiang Xiaohui" userId="4295a70231a56e2f" providerId="Windows Live" clId="Web-{05DECA3E-3631-4233-B29E-777B72FD7104}" dt="2022-03-18T16:42:16.973" v="119" actId="14100"/>
        <pc:sldMkLst>
          <pc:docMk/>
          <pc:sldMk cId="2544296198" sldId="1926"/>
        </pc:sldMkLst>
        <pc:picChg chg="mod">
          <ac:chgData name="Jiang Xiaohui" userId="4295a70231a56e2f" providerId="Windows Live" clId="Web-{05DECA3E-3631-4233-B29E-777B72FD7104}" dt="2022-03-18T16:42:16.973" v="119" actId="14100"/>
          <ac:picMkLst>
            <pc:docMk/>
            <pc:sldMk cId="2544296198" sldId="1926"/>
            <ac:picMk id="6" creationId="{636E86DC-7B66-544E-ACC1-33E6B949FBBA}"/>
          </ac:picMkLst>
        </pc:picChg>
        <pc:picChg chg="mod">
          <ac:chgData name="Jiang Xiaohui" userId="4295a70231a56e2f" providerId="Windows Live" clId="Web-{05DECA3E-3631-4233-B29E-777B72FD7104}" dt="2022-03-18T16:42:12.879" v="117" actId="14100"/>
          <ac:picMkLst>
            <pc:docMk/>
            <pc:sldMk cId="2544296198" sldId="1926"/>
            <ac:picMk id="12" creationId="{431C2E5B-A37E-B54E-85F0-9A0EE519AAF5}"/>
          </ac:picMkLst>
        </pc:picChg>
        <pc:cxnChg chg="add mod">
          <ac:chgData name="Jiang Xiaohui" userId="4295a70231a56e2f" providerId="Windows Live" clId="Web-{05DECA3E-3631-4233-B29E-777B72FD7104}" dt="2022-03-18T16:30:32.954" v="27" actId="14100"/>
          <ac:cxnSpMkLst>
            <pc:docMk/>
            <pc:sldMk cId="2544296198" sldId="1926"/>
            <ac:cxnSpMk id="13" creationId="{5EE344C0-C8B8-4C91-86CC-38CAD871B68D}"/>
          </ac:cxnSpMkLst>
        </pc:cxnChg>
      </pc:sldChg>
      <pc:sldChg chg="addSp modSp">
        <pc:chgData name="Jiang Xiaohui" userId="4295a70231a56e2f" providerId="Windows Live" clId="Web-{05DECA3E-3631-4233-B29E-777B72FD7104}" dt="2022-03-18T16:30:48.236" v="30" actId="14100"/>
        <pc:sldMkLst>
          <pc:docMk/>
          <pc:sldMk cId="1007688337" sldId="1929"/>
        </pc:sldMkLst>
        <pc:cxnChg chg="add mod">
          <ac:chgData name="Jiang Xiaohui" userId="4295a70231a56e2f" providerId="Windows Live" clId="Web-{05DECA3E-3631-4233-B29E-777B72FD7104}" dt="2022-03-18T16:30:48.236" v="30" actId="14100"/>
          <ac:cxnSpMkLst>
            <pc:docMk/>
            <pc:sldMk cId="1007688337" sldId="1929"/>
            <ac:cxnSpMk id="10" creationId="{5EE344C0-C8B8-4C91-86CC-38CAD871B68D}"/>
          </ac:cxnSpMkLst>
        </pc:cxnChg>
      </pc:sldChg>
      <pc:sldChg chg="modSp">
        <pc:chgData name="Jiang Xiaohui" userId="4295a70231a56e2f" providerId="Windows Live" clId="Web-{05DECA3E-3631-4233-B29E-777B72FD7104}" dt="2022-03-18T16:44:45.961" v="147" actId="14100"/>
        <pc:sldMkLst>
          <pc:docMk/>
          <pc:sldMk cId="2764951052" sldId="1932"/>
        </pc:sldMkLst>
        <pc:spChg chg="mod">
          <ac:chgData name="Jiang Xiaohui" userId="4295a70231a56e2f" providerId="Windows Live" clId="Web-{05DECA3E-3631-4233-B29E-777B72FD7104}" dt="2022-03-18T16:44:45.961" v="147" actId="14100"/>
          <ac:spMkLst>
            <pc:docMk/>
            <pc:sldMk cId="2764951052" sldId="1932"/>
            <ac:spMk id="12" creationId="{3FDCD848-4EE1-1340-B103-7DEE3A9EE4EB}"/>
          </ac:spMkLst>
        </pc:spChg>
      </pc:sldChg>
    </pc:docChg>
  </pc:docChgLst>
  <pc:docChgLst>
    <pc:chgData name="Guest User" providerId="Windows Live" clId="Web-{94E61442-314D-45C5-99BC-BE8D0DB8C1CC}"/>
    <pc:docChg chg="addSld delSld modSld sldOrd">
      <pc:chgData name="Guest User" userId="" providerId="Windows Live" clId="Web-{94E61442-314D-45C5-99BC-BE8D0DB8C1CC}" dt="2022-03-18T13:42:13.142" v="1912" actId="20577"/>
      <pc:docMkLst>
        <pc:docMk/>
      </pc:docMkLst>
      <pc:sldChg chg="modSp">
        <pc:chgData name="Guest User" userId="" providerId="Windows Live" clId="Web-{94E61442-314D-45C5-99BC-BE8D0DB8C1CC}" dt="2022-03-18T13:42:13.142" v="1912" actId="20577"/>
        <pc:sldMkLst>
          <pc:docMk/>
          <pc:sldMk cId="845371739" sldId="1855"/>
        </pc:sldMkLst>
        <pc:spChg chg="mod">
          <ac:chgData name="Guest User" userId="" providerId="Windows Live" clId="Web-{94E61442-314D-45C5-99BC-BE8D0DB8C1CC}" dt="2022-03-18T11:30:52.687" v="562" actId="1076"/>
          <ac:spMkLst>
            <pc:docMk/>
            <pc:sldMk cId="845371739" sldId="1855"/>
            <ac:spMk id="27" creationId="{838BC50F-6C58-AC43-AB3A-2D5A45481851}"/>
          </ac:spMkLst>
        </pc:spChg>
        <pc:spChg chg="mod">
          <ac:chgData name="Guest User" userId="" providerId="Windows Live" clId="Web-{94E61442-314D-45C5-99BC-BE8D0DB8C1CC}" dt="2022-03-18T13:37:47.619" v="1574" actId="1076"/>
          <ac:spMkLst>
            <pc:docMk/>
            <pc:sldMk cId="845371739" sldId="1855"/>
            <ac:spMk id="31" creationId="{799E9365-CDEF-8643-9C27-9E9EE54BD3A2}"/>
          </ac:spMkLst>
        </pc:spChg>
        <pc:spChg chg="mod">
          <ac:chgData name="Guest User" userId="" providerId="Windows Live" clId="Web-{94E61442-314D-45C5-99BC-BE8D0DB8C1CC}" dt="2022-03-18T11:18:35.012" v="83" actId="1076"/>
          <ac:spMkLst>
            <pc:docMk/>
            <pc:sldMk cId="845371739" sldId="1855"/>
            <ac:spMk id="43" creationId="{DC990F33-142E-9C41-A994-447E8B3B3BBA}"/>
          </ac:spMkLst>
        </pc:spChg>
        <pc:spChg chg="mod">
          <ac:chgData name="Guest User" userId="" providerId="Windows Live" clId="Web-{94E61442-314D-45C5-99BC-BE8D0DB8C1CC}" dt="2022-03-18T11:43:26.597" v="681" actId="20577"/>
          <ac:spMkLst>
            <pc:docMk/>
            <pc:sldMk cId="845371739" sldId="1855"/>
            <ac:spMk id="53" creationId="{3DB9A9DC-048F-374D-B699-AB24569D1881}"/>
          </ac:spMkLst>
        </pc:spChg>
        <pc:spChg chg="mod">
          <ac:chgData name="Guest User" userId="" providerId="Windows Live" clId="Web-{94E61442-314D-45C5-99BC-BE8D0DB8C1CC}" dt="2022-03-18T13:39:12.293" v="1621" actId="20577"/>
          <ac:spMkLst>
            <pc:docMk/>
            <pc:sldMk cId="845371739" sldId="1855"/>
            <ac:spMk id="54" creationId="{E104E2D4-EE57-3D4E-BA65-02BD5ABDB09E}"/>
          </ac:spMkLst>
        </pc:spChg>
        <pc:spChg chg="mod">
          <ac:chgData name="Guest User" userId="" providerId="Windows Live" clId="Web-{94E61442-314D-45C5-99BC-BE8D0DB8C1CC}" dt="2022-03-18T11:30:42.265" v="561" actId="1076"/>
          <ac:spMkLst>
            <pc:docMk/>
            <pc:sldMk cId="845371739" sldId="1855"/>
            <ac:spMk id="56" creationId="{9D5A4A6B-F71B-5846-9FC8-5D6E16850D95}"/>
          </ac:spMkLst>
        </pc:spChg>
        <pc:spChg chg="mod">
          <ac:chgData name="Guest User" userId="" providerId="Windows Live" clId="Web-{94E61442-314D-45C5-99BC-BE8D0DB8C1CC}" dt="2022-03-18T13:42:13.142" v="1912" actId="20577"/>
          <ac:spMkLst>
            <pc:docMk/>
            <pc:sldMk cId="845371739" sldId="1855"/>
            <ac:spMk id="57" creationId="{BC7458B2-FE41-404E-BD51-C4901ED0803E}"/>
          </ac:spMkLst>
        </pc:spChg>
        <pc:spChg chg="mod">
          <ac:chgData name="Guest User" userId="" providerId="Windows Live" clId="Web-{94E61442-314D-45C5-99BC-BE8D0DB8C1CC}" dt="2022-03-18T11:43:52.020" v="686" actId="1076"/>
          <ac:spMkLst>
            <pc:docMk/>
            <pc:sldMk cId="845371739" sldId="1855"/>
            <ac:spMk id="59" creationId="{7C5D16E4-7483-2A4E-9F7E-45E6FA9ED4BA}"/>
          </ac:spMkLst>
        </pc:spChg>
        <pc:spChg chg="mod">
          <ac:chgData name="Guest User" userId="" providerId="Windows Live" clId="Web-{94E61442-314D-45C5-99BC-BE8D0DB8C1CC}" dt="2022-03-18T13:41:59.798" v="1901" actId="20577"/>
          <ac:spMkLst>
            <pc:docMk/>
            <pc:sldMk cId="845371739" sldId="1855"/>
            <ac:spMk id="60" creationId="{F87DC2AD-678F-0A47-8DCB-6ABF276DAF57}"/>
          </ac:spMkLst>
        </pc:spChg>
        <pc:spChg chg="mod">
          <ac:chgData name="Guest User" userId="" providerId="Windows Live" clId="Web-{94E61442-314D-45C5-99BC-BE8D0DB8C1CC}" dt="2022-03-18T11:14:02.740" v="32" actId="20577"/>
          <ac:spMkLst>
            <pc:docMk/>
            <pc:sldMk cId="845371739" sldId="1855"/>
            <ac:spMk id="67" creationId="{85CB1112-5B18-E14D-87B5-3E6A11D345CC}"/>
          </ac:spMkLst>
        </pc:spChg>
        <pc:spChg chg="mod">
          <ac:chgData name="Guest User" userId="" providerId="Windows Live" clId="Web-{94E61442-314D-45C5-99BC-BE8D0DB8C1CC}" dt="2022-03-18T13:39:48.622" v="1671" actId="20577"/>
          <ac:spMkLst>
            <pc:docMk/>
            <pc:sldMk cId="845371739" sldId="1855"/>
            <ac:spMk id="68" creationId="{A4B2E1A3-C01B-EA48-B550-52C1292664AF}"/>
          </ac:spMkLst>
        </pc:spChg>
      </pc:sldChg>
      <pc:sldChg chg="del">
        <pc:chgData name="Guest User" userId="" providerId="Windows Live" clId="Web-{94E61442-314D-45C5-99BC-BE8D0DB8C1CC}" dt="2022-03-18T10:52:40.129" v="2"/>
        <pc:sldMkLst>
          <pc:docMk/>
          <pc:sldMk cId="1951717449" sldId="1886"/>
        </pc:sldMkLst>
      </pc:sldChg>
      <pc:sldChg chg="del">
        <pc:chgData name="Guest User" userId="" providerId="Windows Live" clId="Web-{94E61442-314D-45C5-99BC-BE8D0DB8C1CC}" dt="2022-03-18T10:52:38.628" v="1"/>
        <pc:sldMkLst>
          <pc:docMk/>
          <pc:sldMk cId="229209638" sldId="1888"/>
        </pc:sldMkLst>
      </pc:sldChg>
      <pc:sldChg chg="del">
        <pc:chgData name="Guest User" userId="" providerId="Windows Live" clId="Web-{94E61442-314D-45C5-99BC-BE8D0DB8C1CC}" dt="2022-03-18T10:52:36.535" v="0"/>
        <pc:sldMkLst>
          <pc:docMk/>
          <pc:sldMk cId="3861820019" sldId="1889"/>
        </pc:sldMkLst>
      </pc:sldChg>
      <pc:sldChg chg="modSp">
        <pc:chgData name="Guest User" userId="" providerId="Windows Live" clId="Web-{94E61442-314D-45C5-99BC-BE8D0DB8C1CC}" dt="2022-03-18T10:53:09.614" v="12" actId="20577"/>
        <pc:sldMkLst>
          <pc:docMk/>
          <pc:sldMk cId="2942016557" sldId="1898"/>
        </pc:sldMkLst>
        <pc:spChg chg="mod">
          <ac:chgData name="Guest User" userId="" providerId="Windows Live" clId="Web-{94E61442-314D-45C5-99BC-BE8D0DB8C1CC}" dt="2022-03-18T10:52:58.910" v="8" actId="20577"/>
          <ac:spMkLst>
            <pc:docMk/>
            <pc:sldMk cId="2942016557" sldId="1898"/>
            <ac:spMk id="5" creationId="{0652EA96-C72C-6049-AF25-EC107858B798}"/>
          </ac:spMkLst>
        </pc:spChg>
        <pc:spChg chg="mod">
          <ac:chgData name="Guest User" userId="" providerId="Windows Live" clId="Web-{94E61442-314D-45C5-99BC-BE8D0DB8C1CC}" dt="2022-03-18T10:53:06.582" v="10" actId="20577"/>
          <ac:spMkLst>
            <pc:docMk/>
            <pc:sldMk cId="2942016557" sldId="1898"/>
            <ac:spMk id="6" creationId="{D911FD08-E156-A94B-A4C9-8C821983D45F}"/>
          </ac:spMkLst>
        </pc:spChg>
        <pc:spChg chg="mod">
          <ac:chgData name="Guest User" userId="" providerId="Windows Live" clId="Web-{94E61442-314D-45C5-99BC-BE8D0DB8C1CC}" dt="2022-03-18T10:52:51.004" v="6" actId="20577"/>
          <ac:spMkLst>
            <pc:docMk/>
            <pc:sldMk cId="2942016557" sldId="1898"/>
            <ac:spMk id="8" creationId="{044000A4-463C-384C-BEF7-1C6C3163E3B2}"/>
          </ac:spMkLst>
        </pc:spChg>
        <pc:spChg chg="mod">
          <ac:chgData name="Guest User" userId="" providerId="Windows Live" clId="Web-{94E61442-314D-45C5-99BC-BE8D0DB8C1CC}" dt="2022-03-18T10:53:09.614" v="12" actId="20577"/>
          <ac:spMkLst>
            <pc:docMk/>
            <pc:sldMk cId="2942016557" sldId="1898"/>
            <ac:spMk id="16" creationId="{1A526E7F-AEB6-DD4A-A1B6-D710F4667520}"/>
          </ac:spMkLst>
        </pc:spChg>
      </pc:sldChg>
      <pc:sldChg chg="modSp add ord replId">
        <pc:chgData name="Guest User" userId="" providerId="Windows Live" clId="Web-{94E61442-314D-45C5-99BC-BE8D0DB8C1CC}" dt="2022-03-18T11:49:13.434" v="806" actId="20577"/>
        <pc:sldMkLst>
          <pc:docMk/>
          <pc:sldMk cId="1023614712" sldId="1921"/>
        </pc:sldMkLst>
        <pc:spChg chg="mod">
          <ac:chgData name="Guest User" userId="" providerId="Windows Live" clId="Web-{94E61442-314D-45C5-99BC-BE8D0DB8C1CC}" dt="2022-03-18T11:49:08.215" v="791" actId="20577"/>
          <ac:spMkLst>
            <pc:docMk/>
            <pc:sldMk cId="1023614712" sldId="1921"/>
            <ac:spMk id="5" creationId="{0652EA96-C72C-6049-AF25-EC107858B798}"/>
          </ac:spMkLst>
        </pc:spChg>
        <pc:spChg chg="mod">
          <ac:chgData name="Guest User" userId="" providerId="Windows Live" clId="Web-{94E61442-314D-45C5-99BC-BE8D0DB8C1CC}" dt="2022-03-18T11:49:13.434" v="806" actId="20577"/>
          <ac:spMkLst>
            <pc:docMk/>
            <pc:sldMk cId="1023614712" sldId="1921"/>
            <ac:spMk id="8" creationId="{044000A4-463C-384C-BEF7-1C6C3163E3B2}"/>
          </ac:spMkLst>
        </pc:spChg>
      </pc:sldChg>
      <pc:sldChg chg="modSp add ord replId">
        <pc:chgData name="Guest User" userId="" providerId="Windows Live" clId="Web-{94E61442-314D-45C5-99BC-BE8D0DB8C1CC}" dt="2022-03-18T12:21:46.235" v="1494" actId="20577"/>
        <pc:sldMkLst>
          <pc:docMk/>
          <pc:sldMk cId="3393454740" sldId="1922"/>
        </pc:sldMkLst>
        <pc:spChg chg="mod">
          <ac:chgData name="Guest User" userId="" providerId="Windows Live" clId="Web-{94E61442-314D-45C5-99BC-BE8D0DB8C1CC}" dt="2022-03-18T12:20:11.076" v="1412" actId="20577"/>
          <ac:spMkLst>
            <pc:docMk/>
            <pc:sldMk cId="3393454740" sldId="1922"/>
            <ac:spMk id="17" creationId="{A5317A2B-E374-4A4F-B6DD-9F7A3BC01D86}"/>
          </ac:spMkLst>
        </pc:spChg>
        <pc:spChg chg="mod">
          <ac:chgData name="Guest User" userId="" providerId="Windows Live" clId="Web-{94E61442-314D-45C5-99BC-BE8D0DB8C1CC}" dt="2022-03-18T12:20:18.154" v="1415" actId="20577"/>
          <ac:spMkLst>
            <pc:docMk/>
            <pc:sldMk cId="3393454740" sldId="1922"/>
            <ac:spMk id="18" creationId="{AF851A04-B908-D54F-A76D-1078E530DC6E}"/>
          </ac:spMkLst>
        </pc:spChg>
        <pc:spChg chg="mod">
          <ac:chgData name="Guest User" userId="" providerId="Windows Live" clId="Web-{94E61442-314D-45C5-99BC-BE8D0DB8C1CC}" dt="2022-03-18T12:14:43.396" v="994" actId="1076"/>
          <ac:spMkLst>
            <pc:docMk/>
            <pc:sldMk cId="3393454740" sldId="1922"/>
            <ac:spMk id="19" creationId="{3F06BEAA-DE46-7641-ADA2-A63AC416DEFB}"/>
          </ac:spMkLst>
        </pc:spChg>
        <pc:spChg chg="mod">
          <ac:chgData name="Guest User" userId="" providerId="Windows Live" clId="Web-{94E61442-314D-45C5-99BC-BE8D0DB8C1CC}" dt="2022-03-18T12:14:43.411" v="995" actId="1076"/>
          <ac:spMkLst>
            <pc:docMk/>
            <pc:sldMk cId="3393454740" sldId="1922"/>
            <ac:spMk id="20" creationId="{76BCC1DE-FE84-9245-913C-56008671E403}"/>
          </ac:spMkLst>
        </pc:spChg>
        <pc:spChg chg="mod">
          <ac:chgData name="Guest User" userId="" providerId="Windows Live" clId="Web-{94E61442-314D-45C5-99BC-BE8D0DB8C1CC}" dt="2022-03-18T12:20:12.857" v="1413" actId="20577"/>
          <ac:spMkLst>
            <pc:docMk/>
            <pc:sldMk cId="3393454740" sldId="1922"/>
            <ac:spMk id="21" creationId="{4319BA21-0064-6D43-A1B1-F0EB48E96549}"/>
          </ac:spMkLst>
        </pc:spChg>
        <pc:spChg chg="mod">
          <ac:chgData name="Guest User" userId="" providerId="Windows Live" clId="Web-{94E61442-314D-45C5-99BC-BE8D0DB8C1CC}" dt="2022-03-18T12:20:15.998" v="1414" actId="20577"/>
          <ac:spMkLst>
            <pc:docMk/>
            <pc:sldMk cId="3393454740" sldId="1922"/>
            <ac:spMk id="22" creationId="{1319F023-3179-A14B-85F8-243D93D7C081}"/>
          </ac:spMkLst>
        </pc:spChg>
        <pc:spChg chg="mod">
          <ac:chgData name="Guest User" userId="" providerId="Windows Live" clId="Web-{94E61442-314D-45C5-99BC-BE8D0DB8C1CC}" dt="2022-03-18T12:14:43.427" v="998" actId="1076"/>
          <ac:spMkLst>
            <pc:docMk/>
            <pc:sldMk cId="3393454740" sldId="1922"/>
            <ac:spMk id="23" creationId="{172AB35B-FD28-4749-8FE2-459EE2B63547}"/>
          </ac:spMkLst>
        </pc:spChg>
        <pc:spChg chg="mod">
          <ac:chgData name="Guest User" userId="" providerId="Windows Live" clId="Web-{94E61442-314D-45C5-99BC-BE8D0DB8C1CC}" dt="2022-03-18T12:14:43.380" v="992" actId="1076"/>
          <ac:spMkLst>
            <pc:docMk/>
            <pc:sldMk cId="3393454740" sldId="1922"/>
            <ac:spMk id="24" creationId="{43238446-A77F-4B40-BCCB-E6F5CF7FC6AB}"/>
          </ac:spMkLst>
        </pc:spChg>
        <pc:spChg chg="mod">
          <ac:chgData name="Guest User" userId="" providerId="Windows Live" clId="Web-{94E61442-314D-45C5-99BC-BE8D0DB8C1CC}" dt="2022-03-18T11:57:34.244" v="822" actId="20577"/>
          <ac:spMkLst>
            <pc:docMk/>
            <pc:sldMk cId="3393454740" sldId="1922"/>
            <ac:spMk id="25" creationId="{E09C1F1D-D81D-FC4C-B964-BD1B8655F328}"/>
          </ac:spMkLst>
        </pc:spChg>
        <pc:spChg chg="mod">
          <ac:chgData name="Guest User" userId="" providerId="Windows Live" clId="Web-{94E61442-314D-45C5-99BC-BE8D0DB8C1CC}" dt="2022-03-18T12:21:46.235" v="1494" actId="20577"/>
          <ac:spMkLst>
            <pc:docMk/>
            <pc:sldMk cId="3393454740" sldId="1922"/>
            <ac:spMk id="26" creationId="{51308BE5-2C7A-794B-8454-C58EDFE350D8}"/>
          </ac:spMkLst>
        </pc:spChg>
        <pc:spChg chg="mod">
          <ac:chgData name="Guest User" userId="" providerId="Windows Live" clId="Web-{94E61442-314D-45C5-99BC-BE8D0DB8C1CC}" dt="2022-03-18T12:13:44.519" v="977" actId="1076"/>
          <ac:spMkLst>
            <pc:docMk/>
            <pc:sldMk cId="3393454740" sldId="1922"/>
            <ac:spMk id="28" creationId="{4F906D80-4B9F-9742-A6CA-B2DC363BE29D}"/>
          </ac:spMkLst>
        </pc:spChg>
        <pc:spChg chg="mod">
          <ac:chgData name="Guest User" userId="" providerId="Windows Live" clId="Web-{94E61442-314D-45C5-99BC-BE8D0DB8C1CC}" dt="2022-03-18T11:57:43.088" v="837" actId="1076"/>
          <ac:spMkLst>
            <pc:docMk/>
            <pc:sldMk cId="3393454740" sldId="1922"/>
            <ac:spMk id="31" creationId="{B8CD7721-BF45-CC49-BEB4-7426642B3897}"/>
          </ac:spMkLst>
        </pc:spChg>
      </pc:sldChg>
    </pc:docChg>
  </pc:docChgLst>
  <pc:docChgLst>
    <pc:chgData name="来宾用户" providerId="Windows Live" clId="Web-{24185188-20E4-4A2A-BAF4-096926AF9441}"/>
    <pc:docChg chg="addSld delSld modSld sldOrd">
      <pc:chgData name="来宾用户" userId="" providerId="Windows Live" clId="Web-{24185188-20E4-4A2A-BAF4-096926AF9441}" dt="2022-03-18T15:34:02.146" v="909"/>
      <pc:docMkLst>
        <pc:docMk/>
      </pc:docMkLst>
      <pc:sldChg chg="modSp">
        <pc:chgData name="来宾用户" userId="" providerId="Windows Live" clId="Web-{24185188-20E4-4A2A-BAF4-096926AF9441}" dt="2022-03-18T13:57:28.798" v="43" actId="1076"/>
        <pc:sldMkLst>
          <pc:docMk/>
          <pc:sldMk cId="3316446042" sldId="268"/>
        </pc:sldMkLst>
        <pc:spChg chg="mod">
          <ac:chgData name="来宾用户" userId="" providerId="Windows Live" clId="Web-{24185188-20E4-4A2A-BAF4-096926AF9441}" dt="2022-03-18T13:47:34.636" v="6" actId="20577"/>
          <ac:spMkLst>
            <pc:docMk/>
            <pc:sldMk cId="3316446042" sldId="268"/>
            <ac:spMk id="8" creationId="{044000A4-463C-384C-BEF7-1C6C3163E3B2}"/>
          </ac:spMkLst>
        </pc:spChg>
        <pc:spChg chg="mod">
          <ac:chgData name="来宾用户" userId="" providerId="Windows Live" clId="Web-{24185188-20E4-4A2A-BAF4-096926AF9441}" dt="2022-03-18T13:57:28.798" v="43" actId="1076"/>
          <ac:spMkLst>
            <pc:docMk/>
            <pc:sldMk cId="3316446042" sldId="268"/>
            <ac:spMk id="19" creationId="{0EE02E00-CBCB-4E37-A8EF-DBE70F6939D5}"/>
          </ac:spMkLst>
        </pc:spChg>
      </pc:sldChg>
      <pc:sldChg chg="addSp delSp modSp">
        <pc:chgData name="来宾用户" userId="" providerId="Windows Live" clId="Web-{24185188-20E4-4A2A-BAF4-096926AF9441}" dt="2022-03-18T15:14:38.870" v="696" actId="1076"/>
        <pc:sldMkLst>
          <pc:docMk/>
          <pc:sldMk cId="845371739" sldId="1855"/>
        </pc:sldMkLst>
        <pc:spChg chg="mod">
          <ac:chgData name="来宾用户" userId="" providerId="Windows Live" clId="Web-{24185188-20E4-4A2A-BAF4-096926AF9441}" dt="2022-03-18T15:07:27.124" v="593" actId="1076"/>
          <ac:spMkLst>
            <pc:docMk/>
            <pc:sldMk cId="845371739" sldId="1855"/>
            <ac:spMk id="2" creationId="{0328C824-C06D-1041-8403-2F038500A071}"/>
          </ac:spMkLst>
        </pc:spChg>
        <pc:spChg chg="add mod">
          <ac:chgData name="来宾用户" userId="" providerId="Windows Live" clId="Web-{24185188-20E4-4A2A-BAF4-096926AF9441}" dt="2022-03-18T15:04:08.799" v="513" actId="1076"/>
          <ac:spMkLst>
            <pc:docMk/>
            <pc:sldMk cId="845371739" sldId="1855"/>
            <ac:spMk id="4" creationId="{FCAB31E4-37DF-4703-A624-BC7B0374D7FA}"/>
          </ac:spMkLst>
        </pc:spChg>
        <pc:spChg chg="mod">
          <ac:chgData name="来宾用户" userId="" providerId="Windows Live" clId="Web-{24185188-20E4-4A2A-BAF4-096926AF9441}" dt="2022-03-18T15:13:19.849" v="683" actId="1076"/>
          <ac:spMkLst>
            <pc:docMk/>
            <pc:sldMk cId="845371739" sldId="1855"/>
            <ac:spMk id="27" creationId="{838BC50F-6C58-AC43-AB3A-2D5A45481851}"/>
          </ac:spMkLst>
        </pc:spChg>
        <pc:spChg chg="mod">
          <ac:chgData name="来宾用户" userId="" providerId="Windows Live" clId="Web-{24185188-20E4-4A2A-BAF4-096926AF9441}" dt="2022-03-18T15:09:17.834" v="624"/>
          <ac:spMkLst>
            <pc:docMk/>
            <pc:sldMk cId="845371739" sldId="1855"/>
            <ac:spMk id="31" creationId="{799E9365-CDEF-8643-9C27-9E9EE54BD3A2}"/>
          </ac:spMkLst>
        </pc:spChg>
        <pc:spChg chg="mod">
          <ac:chgData name="来宾用户" userId="" providerId="Windows Live" clId="Web-{24185188-20E4-4A2A-BAF4-096926AF9441}" dt="2022-03-18T15:04:57.302" v="530" actId="1076"/>
          <ac:spMkLst>
            <pc:docMk/>
            <pc:sldMk cId="845371739" sldId="1855"/>
            <ac:spMk id="43" creationId="{DC990F33-142E-9C41-A994-447E8B3B3BBA}"/>
          </ac:spMkLst>
        </pc:spChg>
        <pc:spChg chg="mod">
          <ac:chgData name="来宾用户" userId="" providerId="Windows Live" clId="Web-{24185188-20E4-4A2A-BAF4-096926AF9441}" dt="2022-03-18T15:13:27.100" v="685" actId="1076"/>
          <ac:spMkLst>
            <pc:docMk/>
            <pc:sldMk cId="845371739" sldId="1855"/>
            <ac:spMk id="53" creationId="{3DB9A9DC-048F-374D-B699-AB24569D1881}"/>
          </ac:spMkLst>
        </pc:spChg>
        <pc:spChg chg="mod">
          <ac:chgData name="来宾用户" userId="" providerId="Windows Live" clId="Web-{24185188-20E4-4A2A-BAF4-096926AF9441}" dt="2022-03-18T15:13:35.147" v="686" actId="1076"/>
          <ac:spMkLst>
            <pc:docMk/>
            <pc:sldMk cId="845371739" sldId="1855"/>
            <ac:spMk id="54" creationId="{E104E2D4-EE57-3D4E-BA65-02BD5ABDB09E}"/>
          </ac:spMkLst>
        </pc:spChg>
        <pc:spChg chg="mod">
          <ac:chgData name="来宾用户" userId="" providerId="Windows Live" clId="Web-{24185188-20E4-4A2A-BAF4-096926AF9441}" dt="2022-03-18T15:07:40.484" v="598" actId="14100"/>
          <ac:spMkLst>
            <pc:docMk/>
            <pc:sldMk cId="845371739" sldId="1855"/>
            <ac:spMk id="55" creationId="{2D6C418F-7A4C-994B-809B-0AA4B4F02B41}"/>
          </ac:spMkLst>
        </pc:spChg>
        <pc:spChg chg="mod">
          <ac:chgData name="来宾用户" userId="" providerId="Windows Live" clId="Web-{24185188-20E4-4A2A-BAF4-096926AF9441}" dt="2022-03-18T15:13:10.177" v="681" actId="1076"/>
          <ac:spMkLst>
            <pc:docMk/>
            <pc:sldMk cId="845371739" sldId="1855"/>
            <ac:spMk id="56" creationId="{9D5A4A6B-F71B-5846-9FC8-5D6E16850D95}"/>
          </ac:spMkLst>
        </pc:spChg>
        <pc:spChg chg="mod">
          <ac:chgData name="来宾用户" userId="" providerId="Windows Live" clId="Web-{24185188-20E4-4A2A-BAF4-096926AF9441}" dt="2022-03-18T15:13:55.117" v="690" actId="1076"/>
          <ac:spMkLst>
            <pc:docMk/>
            <pc:sldMk cId="845371739" sldId="1855"/>
            <ac:spMk id="57" creationId="{BC7458B2-FE41-404E-BD51-C4901ED0803E}"/>
          </ac:spMkLst>
        </pc:spChg>
        <pc:spChg chg="mod">
          <ac:chgData name="来宾用户" userId="" providerId="Windows Live" clId="Web-{24185188-20E4-4A2A-BAF4-096926AF9441}" dt="2022-03-18T15:08:02.314" v="606" actId="14100"/>
          <ac:spMkLst>
            <pc:docMk/>
            <pc:sldMk cId="845371739" sldId="1855"/>
            <ac:spMk id="58" creationId="{60B51C26-2379-6646-8A8A-9BE763A7C2F9}"/>
          </ac:spMkLst>
        </pc:spChg>
        <pc:spChg chg="mod">
          <ac:chgData name="来宾用户" userId="" providerId="Windows Live" clId="Web-{24185188-20E4-4A2A-BAF4-096926AF9441}" dt="2022-03-18T15:13:15.052" v="682" actId="1076"/>
          <ac:spMkLst>
            <pc:docMk/>
            <pc:sldMk cId="845371739" sldId="1855"/>
            <ac:spMk id="59" creationId="{7C5D16E4-7483-2A4E-9F7E-45E6FA9ED4BA}"/>
          </ac:spMkLst>
        </pc:spChg>
        <pc:spChg chg="mod">
          <ac:chgData name="来宾用户" userId="" providerId="Windows Live" clId="Web-{24185188-20E4-4A2A-BAF4-096926AF9441}" dt="2022-03-18T15:13:49.679" v="688" actId="1076"/>
          <ac:spMkLst>
            <pc:docMk/>
            <pc:sldMk cId="845371739" sldId="1855"/>
            <ac:spMk id="60" creationId="{F87DC2AD-678F-0A47-8DCB-6ABF276DAF57}"/>
          </ac:spMkLst>
        </pc:spChg>
        <pc:spChg chg="mod">
          <ac:chgData name="来宾用户" userId="" providerId="Windows Live" clId="Web-{24185188-20E4-4A2A-BAF4-096926AF9441}" dt="2022-03-18T15:10:51.668" v="655" actId="14100"/>
          <ac:spMkLst>
            <pc:docMk/>
            <pc:sldMk cId="845371739" sldId="1855"/>
            <ac:spMk id="61" creationId="{4A130245-A71F-7548-949B-3BE68BE54654}"/>
          </ac:spMkLst>
        </pc:spChg>
        <pc:spChg chg="del mod">
          <ac:chgData name="来宾用户" userId="" providerId="Windows Live" clId="Web-{24185188-20E4-4A2A-BAF4-096926AF9441}" dt="2022-03-18T15:04:12.768" v="514"/>
          <ac:spMkLst>
            <pc:docMk/>
            <pc:sldMk cId="845371739" sldId="1855"/>
            <ac:spMk id="67" creationId="{85CB1112-5B18-E14D-87B5-3E6A11D345CC}"/>
          </ac:spMkLst>
        </pc:spChg>
        <pc:spChg chg="mod">
          <ac:chgData name="来宾用户" userId="" providerId="Windows Live" clId="Web-{24185188-20E4-4A2A-BAF4-096926AF9441}" dt="2022-03-18T15:09:24.162" v="626" actId="20577"/>
          <ac:spMkLst>
            <pc:docMk/>
            <pc:sldMk cId="845371739" sldId="1855"/>
            <ac:spMk id="68" creationId="{A4B2E1A3-C01B-EA48-B550-52C1292664AF}"/>
          </ac:spMkLst>
        </pc:spChg>
        <pc:spChg chg="mod">
          <ac:chgData name="来宾用户" userId="" providerId="Windows Live" clId="Web-{24185188-20E4-4A2A-BAF4-096926AF9441}" dt="2022-03-18T15:06:12.213" v="575" actId="1076"/>
          <ac:spMkLst>
            <pc:docMk/>
            <pc:sldMk cId="845371739" sldId="1855"/>
            <ac:spMk id="72" creationId="{D0CB29DE-405E-4F45-8056-CB7821363012}"/>
          </ac:spMkLst>
        </pc:spChg>
        <pc:spChg chg="mod">
          <ac:chgData name="来宾用户" userId="" providerId="Windows Live" clId="Web-{24185188-20E4-4A2A-BAF4-096926AF9441}" dt="2022-03-18T15:14:29.932" v="694" actId="1076"/>
          <ac:spMkLst>
            <pc:docMk/>
            <pc:sldMk cId="845371739" sldId="1855"/>
            <ac:spMk id="73" creationId="{D19C2AAF-76C2-7444-93C9-7FCBA8B6E59B}"/>
          </ac:spMkLst>
        </pc:spChg>
        <pc:spChg chg="mod">
          <ac:chgData name="来宾用户" userId="" providerId="Windows Live" clId="Web-{24185188-20E4-4A2A-BAF4-096926AF9441}" dt="2022-03-18T15:05:51.587" v="562" actId="1076"/>
          <ac:spMkLst>
            <pc:docMk/>
            <pc:sldMk cId="845371739" sldId="1855"/>
            <ac:spMk id="74" creationId="{4B1667F0-C4CC-EF4D-8EBF-4E2C5EAEA3A2}"/>
          </ac:spMkLst>
        </pc:spChg>
        <pc:spChg chg="mod">
          <ac:chgData name="来宾用户" userId="" providerId="Windows Live" clId="Web-{24185188-20E4-4A2A-BAF4-096926AF9441}" dt="2022-03-18T15:12:04.704" v="667" actId="1076"/>
          <ac:spMkLst>
            <pc:docMk/>
            <pc:sldMk cId="845371739" sldId="1855"/>
            <ac:spMk id="75" creationId="{08F35AD6-F107-D44C-88B1-37D285B0827B}"/>
          </ac:spMkLst>
        </pc:spChg>
        <pc:spChg chg="mod">
          <ac:chgData name="来宾用户" userId="" providerId="Windows Live" clId="Web-{24185188-20E4-4A2A-BAF4-096926AF9441}" dt="2022-03-18T15:06:53.044" v="583" actId="1076"/>
          <ac:spMkLst>
            <pc:docMk/>
            <pc:sldMk cId="845371739" sldId="1855"/>
            <ac:spMk id="76" creationId="{A6ACF8FA-E9A5-1D41-974C-954826B4C4F4}"/>
          </ac:spMkLst>
        </pc:spChg>
        <pc:spChg chg="mod">
          <ac:chgData name="来宾用户" userId="" providerId="Windows Live" clId="Web-{24185188-20E4-4A2A-BAF4-096926AF9441}" dt="2022-03-18T15:14:38.870" v="696" actId="1076"/>
          <ac:spMkLst>
            <pc:docMk/>
            <pc:sldMk cId="845371739" sldId="1855"/>
            <ac:spMk id="78" creationId="{842BB42A-B15C-F146-BB79-51FDFD52BAA1}"/>
          </ac:spMkLst>
        </pc:spChg>
        <pc:spChg chg="mod">
          <ac:chgData name="来宾用户" userId="" providerId="Windows Live" clId="Web-{24185188-20E4-4A2A-BAF4-096926AF9441}" dt="2022-03-18T15:05:51.634" v="566" actId="1076"/>
          <ac:spMkLst>
            <pc:docMk/>
            <pc:sldMk cId="845371739" sldId="1855"/>
            <ac:spMk id="79" creationId="{703C99F5-2FD6-C747-B653-52E58207339B}"/>
          </ac:spMkLst>
        </pc:spChg>
        <pc:spChg chg="mod">
          <ac:chgData name="来宾用户" userId="" providerId="Windows Live" clId="Web-{24185188-20E4-4A2A-BAF4-096926AF9441}" dt="2022-03-18T15:12:20.002" v="670" actId="1076"/>
          <ac:spMkLst>
            <pc:docMk/>
            <pc:sldMk cId="845371739" sldId="1855"/>
            <ac:spMk id="80" creationId="{24522B2E-F116-8446-922E-67AC80DF4AED}"/>
          </ac:spMkLst>
        </pc:spChg>
        <pc:picChg chg="mod">
          <ac:chgData name="来宾用户" userId="" providerId="Windows Live" clId="Web-{24185188-20E4-4A2A-BAF4-096926AF9441}" dt="2022-03-18T15:08:52.348" v="615" actId="1076"/>
          <ac:picMkLst>
            <pc:docMk/>
            <pc:sldMk cId="845371739" sldId="1855"/>
            <ac:picMk id="33" creationId="{C35E5477-4D66-485B-A33B-E0C60BBA3B3E}"/>
          </ac:picMkLst>
        </pc:picChg>
        <pc:cxnChg chg="mod">
          <ac:chgData name="来宾用户" userId="" providerId="Windows Live" clId="Web-{24185188-20E4-4A2A-BAF4-096926AF9441}" dt="2022-03-18T15:05:51.509" v="555" actId="1076"/>
          <ac:cxnSpMkLst>
            <pc:docMk/>
            <pc:sldMk cId="845371739" sldId="1855"/>
            <ac:cxnSpMk id="62" creationId="{F27C9B3F-2D88-1342-8A35-6D3619B81235}"/>
          </ac:cxnSpMkLst>
        </pc:cxnChg>
        <pc:cxnChg chg="mod">
          <ac:chgData name="来宾用户" userId="" providerId="Windows Live" clId="Web-{24185188-20E4-4A2A-BAF4-096926AF9441}" dt="2022-03-18T15:06:58.622" v="584" actId="1076"/>
          <ac:cxnSpMkLst>
            <pc:docMk/>
            <pc:sldMk cId="845371739" sldId="1855"/>
            <ac:cxnSpMk id="63" creationId="{01D793D4-AAB4-D248-9563-090A571B0586}"/>
          </ac:cxnSpMkLst>
        </pc:cxnChg>
        <pc:cxnChg chg="mod">
          <ac:chgData name="来宾用户" userId="" providerId="Windows Live" clId="Web-{24185188-20E4-4A2A-BAF4-096926AF9441}" dt="2022-03-18T15:14:23.697" v="692" actId="1076"/>
          <ac:cxnSpMkLst>
            <pc:docMk/>
            <pc:sldMk cId="845371739" sldId="1855"/>
            <ac:cxnSpMk id="64" creationId="{694AEA88-FB37-584E-9FCF-427CDCDD8183}"/>
          </ac:cxnSpMkLst>
        </pc:cxnChg>
        <pc:cxnChg chg="mod">
          <ac:chgData name="来宾用户" userId="" providerId="Windows Live" clId="Web-{24185188-20E4-4A2A-BAF4-096926AF9441}" dt="2022-03-18T15:11:46.921" v="664" actId="14100"/>
          <ac:cxnSpMkLst>
            <pc:docMk/>
            <pc:sldMk cId="845371739" sldId="1855"/>
            <ac:cxnSpMk id="65" creationId="{6A9B3456-5392-7844-AEF1-77B49E22212F}"/>
          </ac:cxnSpMkLst>
        </pc:cxnChg>
        <pc:cxnChg chg="mod">
          <ac:chgData name="来宾用户" userId="" providerId="Windows Live" clId="Web-{24185188-20E4-4A2A-BAF4-096926AF9441}" dt="2022-03-18T15:12:07.016" v="668" actId="1076"/>
          <ac:cxnSpMkLst>
            <pc:docMk/>
            <pc:sldMk cId="845371739" sldId="1855"/>
            <ac:cxnSpMk id="66" creationId="{9E522463-030D-9243-B933-BB7A6D6751E7}"/>
          </ac:cxnSpMkLst>
        </pc:cxnChg>
      </pc:sldChg>
      <pc:sldChg chg="addSp delSp modSp">
        <pc:chgData name="来宾用户" userId="" providerId="Windows Live" clId="Web-{24185188-20E4-4A2A-BAF4-096926AF9441}" dt="2022-03-18T15:03:53.751" v="511" actId="20577"/>
        <pc:sldMkLst>
          <pc:docMk/>
          <pc:sldMk cId="2942016557" sldId="1898"/>
        </pc:sldMkLst>
        <pc:spChg chg="add mod">
          <ac:chgData name="来宾用户" userId="" providerId="Windows Live" clId="Web-{24185188-20E4-4A2A-BAF4-096926AF9441}" dt="2022-03-18T15:03:53.751" v="511" actId="20577"/>
          <ac:spMkLst>
            <pc:docMk/>
            <pc:sldMk cId="2942016557" sldId="1898"/>
            <ac:spMk id="4" creationId="{7330D717-3D08-4C1C-B0A5-B2CF2293591B}"/>
          </ac:spMkLst>
        </pc:spChg>
        <pc:spChg chg="del mod">
          <ac:chgData name="来宾用户" userId="" providerId="Windows Live" clId="Web-{24185188-20E4-4A2A-BAF4-096926AF9441}" dt="2022-03-18T15:02:43.528" v="490"/>
          <ac:spMkLst>
            <pc:docMk/>
            <pc:sldMk cId="2942016557" sldId="1898"/>
            <ac:spMk id="16" creationId="{1A526E7F-AEB6-DD4A-A1B6-D710F4667520}"/>
          </ac:spMkLst>
        </pc:spChg>
        <pc:cxnChg chg="mod">
          <ac:chgData name="来宾用户" userId="" providerId="Windows Live" clId="Web-{24185188-20E4-4A2A-BAF4-096926AF9441}" dt="2022-03-18T15:02:50.122" v="491" actId="1076"/>
          <ac:cxnSpMkLst>
            <pc:docMk/>
            <pc:sldMk cId="2942016557" sldId="1898"/>
            <ac:cxnSpMk id="13" creationId="{CCD90A57-27CD-8348-84B3-C7C928973D1B}"/>
          </ac:cxnSpMkLst>
        </pc:cxnChg>
      </pc:sldChg>
      <pc:sldChg chg="delSp modSp">
        <pc:chgData name="来宾用户" userId="" providerId="Windows Live" clId="Web-{24185188-20E4-4A2A-BAF4-096926AF9441}" dt="2022-03-18T14:14:32.394" v="166" actId="20577"/>
        <pc:sldMkLst>
          <pc:docMk/>
          <pc:sldMk cId="949840634" sldId="1899"/>
        </pc:sldMkLst>
        <pc:spChg chg="mod">
          <ac:chgData name="来宾用户" userId="" providerId="Windows Live" clId="Web-{24185188-20E4-4A2A-BAF4-096926AF9441}" dt="2022-03-18T14:10:53.786" v="146" actId="1076"/>
          <ac:spMkLst>
            <pc:docMk/>
            <pc:sldMk cId="949840634" sldId="1899"/>
            <ac:spMk id="14" creationId="{7CDEA1DF-B244-4287-BBA7-B67691C9439F}"/>
          </ac:spMkLst>
        </pc:spChg>
        <pc:spChg chg="mod">
          <ac:chgData name="来宾用户" userId="" providerId="Windows Live" clId="Web-{24185188-20E4-4A2A-BAF4-096926AF9441}" dt="2022-03-18T14:14:32.394" v="166" actId="20577"/>
          <ac:spMkLst>
            <pc:docMk/>
            <pc:sldMk cId="949840634" sldId="1899"/>
            <ac:spMk id="16" creationId="{8C91C6BE-114E-4D6F-AA42-16E0199875B2}"/>
          </ac:spMkLst>
        </pc:spChg>
        <pc:spChg chg="mod">
          <ac:chgData name="来宾用户" userId="" providerId="Windows Live" clId="Web-{24185188-20E4-4A2A-BAF4-096926AF9441}" dt="2022-03-18T14:11:44.992" v="164" actId="1076"/>
          <ac:spMkLst>
            <pc:docMk/>
            <pc:sldMk cId="949840634" sldId="1899"/>
            <ac:spMk id="17" creationId="{FC150046-5111-48B3-BC8E-67C6296D04ED}"/>
          </ac:spMkLst>
        </pc:spChg>
        <pc:picChg chg="del mod">
          <ac:chgData name="来宾用户" userId="" providerId="Windows Live" clId="Web-{24185188-20E4-4A2A-BAF4-096926AF9441}" dt="2022-03-18T12:27:08.369" v="4"/>
          <ac:picMkLst>
            <pc:docMk/>
            <pc:sldMk cId="949840634" sldId="1899"/>
            <ac:picMk id="11" creationId="{63899671-754A-4BD8-A38A-13A0363991C8}"/>
          </ac:picMkLst>
        </pc:picChg>
      </pc:sldChg>
      <pc:sldChg chg="addSp delSp modSp">
        <pc:chgData name="来宾用户" userId="" providerId="Windows Live" clId="Web-{24185188-20E4-4A2A-BAF4-096926AF9441}" dt="2022-03-18T14:47:04.063" v="348"/>
        <pc:sldMkLst>
          <pc:docMk/>
          <pc:sldMk cId="1559241102" sldId="1907"/>
        </pc:sldMkLst>
        <pc:spChg chg="del">
          <ac:chgData name="来宾用户" userId="" providerId="Windows Live" clId="Web-{24185188-20E4-4A2A-BAF4-096926AF9441}" dt="2022-03-18T14:46:35.295" v="339"/>
          <ac:spMkLst>
            <pc:docMk/>
            <pc:sldMk cId="1559241102" sldId="1907"/>
            <ac:spMk id="2" creationId="{C473C847-79F2-4F00-91C6-4EEAB556BA90}"/>
          </ac:spMkLst>
        </pc:spChg>
        <pc:spChg chg="add mod">
          <ac:chgData name="来宾用户" userId="" providerId="Windows Live" clId="Web-{24185188-20E4-4A2A-BAF4-096926AF9441}" dt="2022-03-18T14:46:49.640" v="346" actId="14100"/>
          <ac:spMkLst>
            <pc:docMk/>
            <pc:sldMk cId="1559241102" sldId="1907"/>
            <ac:spMk id="4" creationId="{E74CC73F-5CE6-4ED1-9351-ED7A22153D76}"/>
          </ac:spMkLst>
        </pc:spChg>
        <pc:spChg chg="add del mod">
          <ac:chgData name="来宾用户" userId="" providerId="Windows Live" clId="Web-{24185188-20E4-4A2A-BAF4-096926AF9441}" dt="2022-03-18T14:46:38.014" v="340"/>
          <ac:spMkLst>
            <pc:docMk/>
            <pc:sldMk cId="1559241102" sldId="1907"/>
            <ac:spMk id="6" creationId="{FBF9DE02-49E6-4899-B70B-7838F49604A3}"/>
          </ac:spMkLst>
        </pc:spChg>
        <pc:graphicFrameChg chg="mod modGraphic">
          <ac:chgData name="来宾用户" userId="" providerId="Windows Live" clId="Web-{24185188-20E4-4A2A-BAF4-096926AF9441}" dt="2022-03-18T14:47:04.063" v="348"/>
          <ac:graphicFrameMkLst>
            <pc:docMk/>
            <pc:sldMk cId="1559241102" sldId="1907"/>
            <ac:graphicFrameMk id="35" creationId="{3F8847AD-FD4A-A144-BB47-22532947BC8A}"/>
          </ac:graphicFrameMkLst>
        </pc:graphicFrameChg>
      </pc:sldChg>
      <pc:sldChg chg="addSp delSp modSp">
        <pc:chgData name="来宾用户" userId="" providerId="Windows Live" clId="Web-{24185188-20E4-4A2A-BAF4-096926AF9441}" dt="2022-03-18T14:43:33.331" v="312" actId="14100"/>
        <pc:sldMkLst>
          <pc:docMk/>
          <pc:sldMk cId="2510927895" sldId="1908"/>
        </pc:sldMkLst>
        <pc:spChg chg="mod">
          <ac:chgData name="来宾用户" userId="" providerId="Windows Live" clId="Web-{24185188-20E4-4A2A-BAF4-096926AF9441}" dt="2022-03-18T14:15:02.239" v="173" actId="1076"/>
          <ac:spMkLst>
            <pc:docMk/>
            <pc:sldMk cId="2510927895" sldId="1908"/>
            <ac:spMk id="2" creationId="{9D957EBC-9EEE-44ED-92BD-7F7A89D0CCB9}"/>
          </ac:spMkLst>
        </pc:spChg>
        <pc:spChg chg="add del mod ord">
          <ac:chgData name="来宾用户" userId="" providerId="Windows Live" clId="Web-{24185188-20E4-4A2A-BAF4-096926AF9441}" dt="2022-03-18T14:33:33.840" v="298"/>
          <ac:spMkLst>
            <pc:docMk/>
            <pc:sldMk cId="2510927895" sldId="1908"/>
            <ac:spMk id="3" creationId="{5F940086-05D6-4223-8A02-03842A8A3E95}"/>
          </ac:spMkLst>
        </pc:spChg>
        <pc:spChg chg="del">
          <ac:chgData name="来宾用户" userId="" providerId="Windows Live" clId="Web-{24185188-20E4-4A2A-BAF4-096926AF9441}" dt="2022-03-18T13:50:40.585" v="22"/>
          <ac:spMkLst>
            <pc:docMk/>
            <pc:sldMk cId="2510927895" sldId="1908"/>
            <ac:spMk id="10" creationId="{2B566528-1B12-4246-9431-5C2D7D081168}"/>
          </ac:spMkLst>
        </pc:spChg>
        <pc:spChg chg="add del">
          <ac:chgData name="来宾用户" userId="" providerId="Windows Live" clId="Web-{24185188-20E4-4A2A-BAF4-096926AF9441}" dt="2022-03-18T13:51:48.449" v="26"/>
          <ac:spMkLst>
            <pc:docMk/>
            <pc:sldMk cId="2510927895" sldId="1908"/>
            <ac:spMk id="23" creationId="{2B566528-1B12-4246-9431-5C2D7D081168}"/>
          </ac:spMkLst>
        </pc:spChg>
        <pc:spChg chg="add del">
          <ac:chgData name="来宾用户" userId="" providerId="Windows Live" clId="Web-{24185188-20E4-4A2A-BAF4-096926AF9441}" dt="2022-03-18T13:51:48.449" v="26"/>
          <ac:spMkLst>
            <pc:docMk/>
            <pc:sldMk cId="2510927895" sldId="1908"/>
            <ac:spMk id="29" creationId="{D3F51FEB-38FB-4F6C-9F7B-2F2AFAB65463}"/>
          </ac:spMkLst>
        </pc:spChg>
        <pc:spChg chg="add del">
          <ac:chgData name="来宾用户" userId="" providerId="Windows Live" clId="Web-{24185188-20E4-4A2A-BAF4-096926AF9441}" dt="2022-03-18T13:51:48.449" v="26"/>
          <ac:spMkLst>
            <pc:docMk/>
            <pc:sldMk cId="2510927895" sldId="1908"/>
            <ac:spMk id="31" creationId="{1E547BA6-BAE0-43BB-A7CA-60F69CE252F0}"/>
          </ac:spMkLst>
        </pc:spChg>
        <pc:spChg chg="add del">
          <ac:chgData name="来宾用户" userId="" providerId="Windows Live" clId="Web-{24185188-20E4-4A2A-BAF4-096926AF9441}" dt="2022-03-18T14:01:37.595" v="60"/>
          <ac:spMkLst>
            <pc:docMk/>
            <pc:sldMk cId="2510927895" sldId="1908"/>
            <ac:spMk id="36" creationId="{53B475F8-50AE-46A0-9943-B2B63183D50C}"/>
          </ac:spMkLst>
        </pc:spChg>
        <pc:spChg chg="add del">
          <ac:chgData name="来宾用户" userId="" providerId="Windows Live" clId="Web-{24185188-20E4-4A2A-BAF4-096926AF9441}" dt="2022-03-18T14:01:37.595" v="60"/>
          <ac:spMkLst>
            <pc:docMk/>
            <pc:sldMk cId="2510927895" sldId="1908"/>
            <ac:spMk id="38" creationId="{75F6FDB4-2351-48C2-A863-2364A02343C0}"/>
          </ac:spMkLst>
        </pc:spChg>
        <pc:spChg chg="add">
          <ac:chgData name="来宾用户" userId="" providerId="Windows Live" clId="Web-{24185188-20E4-4A2A-BAF4-096926AF9441}" dt="2022-03-18T14:01:37.595" v="60"/>
          <ac:spMkLst>
            <pc:docMk/>
            <pc:sldMk cId="2510927895" sldId="1908"/>
            <ac:spMk id="43" creationId="{61293230-B0F6-45B1-96D1-13D18E242995}"/>
          </ac:spMkLst>
        </pc:spChg>
        <pc:spChg chg="add">
          <ac:chgData name="来宾用户" userId="" providerId="Windows Live" clId="Web-{24185188-20E4-4A2A-BAF4-096926AF9441}" dt="2022-03-18T14:01:37.595" v="60"/>
          <ac:spMkLst>
            <pc:docMk/>
            <pc:sldMk cId="2510927895" sldId="1908"/>
            <ac:spMk id="45" creationId="{DB74BAD7-F0FC-4719-A31F-1ABDB62116DA}"/>
          </ac:spMkLst>
        </pc:spChg>
        <pc:grpChg chg="del">
          <ac:chgData name="来宾用户" userId="" providerId="Windows Live" clId="Web-{24185188-20E4-4A2A-BAF4-096926AF9441}" dt="2022-03-18T13:50:40.585" v="22"/>
          <ac:grpSpMkLst>
            <pc:docMk/>
            <pc:sldMk cId="2510927895" sldId="1908"/>
            <ac:grpSpMk id="12" creationId="{C34A4475-365F-4381-A542-4698D63774B8}"/>
          </ac:grpSpMkLst>
        </pc:grpChg>
        <pc:grpChg chg="del">
          <ac:chgData name="来宾用户" userId="" providerId="Windows Live" clId="Web-{24185188-20E4-4A2A-BAF4-096926AF9441}" dt="2022-03-18T13:50:40.585" v="22"/>
          <ac:grpSpMkLst>
            <pc:docMk/>
            <pc:sldMk cId="2510927895" sldId="1908"/>
            <ac:grpSpMk id="16" creationId="{DC8D6E3B-FFED-480F-941D-FE376375B8B7}"/>
          </ac:grpSpMkLst>
        </pc:grpChg>
        <pc:grpChg chg="add del">
          <ac:chgData name="来宾用户" userId="" providerId="Windows Live" clId="Web-{24185188-20E4-4A2A-BAF4-096926AF9441}" dt="2022-03-18T13:51:48.449" v="26"/>
          <ac:grpSpMkLst>
            <pc:docMk/>
            <pc:sldMk cId="2510927895" sldId="1908"/>
            <ac:grpSpMk id="25" creationId="{07EAA094-9CF6-4695-958A-33D9BCAA9474}"/>
          </ac:grpSpMkLst>
        </pc:grpChg>
        <pc:graphicFrameChg chg="add del">
          <ac:chgData name="来宾用户" userId="" providerId="Windows Live" clId="Web-{24185188-20E4-4A2A-BAF4-096926AF9441}" dt="2022-03-18T14:33:23.261" v="295"/>
          <ac:graphicFrameMkLst>
            <pc:docMk/>
            <pc:sldMk cId="2510927895" sldId="1908"/>
            <ac:graphicFrameMk id="47" creationId="{788937E1-0FEE-9226-1E3B-59F8071B521F}"/>
          </ac:graphicFrameMkLst>
        </pc:graphicFrameChg>
        <pc:graphicFrameChg chg="add del">
          <ac:chgData name="来宾用户" userId="" providerId="Windows Live" clId="Web-{24185188-20E4-4A2A-BAF4-096926AF9441}" dt="2022-03-18T14:33:33.809" v="297"/>
          <ac:graphicFrameMkLst>
            <pc:docMk/>
            <pc:sldMk cId="2510927895" sldId="1908"/>
            <ac:graphicFrameMk id="49" creationId="{D244B2C3-78C7-DE5D-1559-A684F39D54A1}"/>
          </ac:graphicFrameMkLst>
        </pc:graphicFrameChg>
        <pc:graphicFrameChg chg="add mod">
          <ac:chgData name="来宾用户" userId="" providerId="Windows Live" clId="Web-{24185188-20E4-4A2A-BAF4-096926AF9441}" dt="2022-03-18T14:43:33.331" v="312" actId="14100"/>
          <ac:graphicFrameMkLst>
            <pc:docMk/>
            <pc:sldMk cId="2510927895" sldId="1908"/>
            <ac:graphicFrameMk id="51" creationId="{788937E1-0FEE-9226-1E3B-59F8071B521F}"/>
          </ac:graphicFrameMkLst>
        </pc:graphicFrameChg>
        <pc:picChg chg="del mod ord">
          <ac:chgData name="来宾用户" userId="" providerId="Windows Live" clId="Web-{24185188-20E4-4A2A-BAF4-096926AF9441}" dt="2022-03-18T14:19:58.148" v="185"/>
          <ac:picMkLst>
            <pc:docMk/>
            <pc:sldMk cId="2510927895" sldId="1908"/>
            <ac:picMk id="4" creationId="{B19C57AB-951F-42AF-8FE9-CD4D524EAA52}"/>
          </ac:picMkLst>
        </pc:picChg>
        <pc:picChg chg="del mod ord">
          <ac:chgData name="来宾用户" userId="" providerId="Windows Live" clId="Web-{24185188-20E4-4A2A-BAF4-096926AF9441}" dt="2022-03-18T13:58:58.335" v="44"/>
          <ac:picMkLst>
            <pc:docMk/>
            <pc:sldMk cId="2510927895" sldId="1908"/>
            <ac:picMk id="5" creationId="{56142118-47E8-460B-8FDC-645587700A0E}"/>
          </ac:picMkLst>
        </pc:picChg>
        <pc:picChg chg="add del mod ord">
          <ac:chgData name="来宾用户" userId="" providerId="Windows Live" clId="Web-{24185188-20E4-4A2A-BAF4-096926AF9441}" dt="2022-03-18T14:01:46.517" v="61"/>
          <ac:picMkLst>
            <pc:docMk/>
            <pc:sldMk cId="2510927895" sldId="1908"/>
            <ac:picMk id="6" creationId="{F7650504-F39A-42CA-ABEC-C9EFE7D2B5C6}"/>
          </ac:picMkLst>
        </pc:picChg>
        <pc:picChg chg="add del mod">
          <ac:chgData name="来宾用户" userId="" providerId="Windows Live" clId="Web-{24185188-20E4-4A2A-BAF4-096926AF9441}" dt="2022-03-18T13:52:30.717" v="28"/>
          <ac:picMkLst>
            <pc:docMk/>
            <pc:sldMk cId="2510927895" sldId="1908"/>
            <ac:picMk id="7" creationId="{BDE30719-1188-4EF3-AA5D-DD22FE653F83}"/>
          </ac:picMkLst>
        </pc:picChg>
        <pc:picChg chg="add del mod">
          <ac:chgData name="来宾用户" userId="" providerId="Windows Live" clId="Web-{24185188-20E4-4A2A-BAF4-096926AF9441}" dt="2022-03-18T13:55:26.150" v="41"/>
          <ac:picMkLst>
            <pc:docMk/>
            <pc:sldMk cId="2510927895" sldId="1908"/>
            <ac:picMk id="8" creationId="{2EFDB653-708E-4FD2-A48A-C0C989ADD02F}"/>
          </ac:picMkLst>
        </pc:picChg>
        <pc:picChg chg="add del mod">
          <ac:chgData name="来宾用户" userId="" providerId="Windows Live" clId="Web-{24185188-20E4-4A2A-BAF4-096926AF9441}" dt="2022-03-18T14:01:48.846" v="62"/>
          <ac:picMkLst>
            <pc:docMk/>
            <pc:sldMk cId="2510927895" sldId="1908"/>
            <ac:picMk id="9" creationId="{93FE0E12-95A6-41DE-A799-9307B916B17D}"/>
          </ac:picMkLst>
        </pc:picChg>
        <pc:picChg chg="add del mod">
          <ac:chgData name="来宾用户" userId="" providerId="Windows Live" clId="Web-{24185188-20E4-4A2A-BAF4-096926AF9441}" dt="2022-03-18T14:19:23.662" v="182"/>
          <ac:picMkLst>
            <pc:docMk/>
            <pc:sldMk cId="2510927895" sldId="1908"/>
            <ac:picMk id="11" creationId="{31F5E460-A327-4339-AEB4-939FCC9EEB44}"/>
          </ac:picMkLst>
        </pc:picChg>
        <pc:picChg chg="add del mod">
          <ac:chgData name="来宾用户" userId="" providerId="Windows Live" clId="Web-{24185188-20E4-4A2A-BAF4-096926AF9441}" dt="2022-03-18T14:27:06.816" v="229"/>
          <ac:picMkLst>
            <pc:docMk/>
            <pc:sldMk cId="2510927895" sldId="1908"/>
            <ac:picMk id="15" creationId="{37A9C7CD-6678-4EFE-946E-0B2E10C7DCDC}"/>
          </ac:picMkLst>
        </pc:picChg>
        <pc:picChg chg="add mod modCrop">
          <ac:chgData name="来宾用户" userId="" providerId="Windows Live" clId="Web-{24185188-20E4-4A2A-BAF4-096926AF9441}" dt="2022-03-18T14:43:24.471" v="311"/>
          <ac:picMkLst>
            <pc:docMk/>
            <pc:sldMk cId="2510927895" sldId="1908"/>
            <ac:picMk id="19" creationId="{8ABC16AF-FAF7-4BD1-8F02-87EBB669BCAE}"/>
          </ac:picMkLst>
        </pc:picChg>
      </pc:sldChg>
      <pc:sldChg chg="addSp delSp modSp">
        <pc:chgData name="来宾用户" userId="" providerId="Windows Live" clId="Web-{24185188-20E4-4A2A-BAF4-096926AF9441}" dt="2022-03-18T14:46:09.575" v="333" actId="1076"/>
        <pc:sldMkLst>
          <pc:docMk/>
          <pc:sldMk cId="4238297550" sldId="1911"/>
        </pc:sldMkLst>
        <pc:spChg chg="del">
          <ac:chgData name="来宾用户" userId="" providerId="Windows Live" clId="Web-{24185188-20E4-4A2A-BAF4-096926AF9441}" dt="2022-03-18T14:45:35.792" v="325"/>
          <ac:spMkLst>
            <pc:docMk/>
            <pc:sldMk cId="4238297550" sldId="1911"/>
            <ac:spMk id="2" creationId="{E8AEA12C-CBA4-BC4D-848F-709E60DD02A7}"/>
          </ac:spMkLst>
        </pc:spChg>
        <pc:spChg chg="add mod">
          <ac:chgData name="来宾用户" userId="" providerId="Windows Live" clId="Web-{24185188-20E4-4A2A-BAF4-096926AF9441}" dt="2022-03-18T14:46:06.590" v="332" actId="1076"/>
          <ac:spMkLst>
            <pc:docMk/>
            <pc:sldMk cId="4238297550" sldId="1911"/>
            <ac:spMk id="3" creationId="{165A34BE-5A59-486F-8166-02B6C5FE0D7B}"/>
          </ac:spMkLst>
        </pc:spChg>
        <pc:spChg chg="mod">
          <ac:chgData name="来宾用户" userId="" providerId="Windows Live" clId="Web-{24185188-20E4-4A2A-BAF4-096926AF9441}" dt="2022-03-18T14:46:09.575" v="333" actId="1076"/>
          <ac:spMkLst>
            <pc:docMk/>
            <pc:sldMk cId="4238297550" sldId="1911"/>
            <ac:spMk id="5" creationId="{8748EB46-3676-9D40-8B18-5E273D559D3E}"/>
          </ac:spMkLst>
        </pc:spChg>
        <pc:spChg chg="add del mod">
          <ac:chgData name="来宾用户" userId="" providerId="Windows Live" clId="Web-{24185188-20E4-4A2A-BAF4-096926AF9441}" dt="2022-03-18T14:45:59.715" v="330"/>
          <ac:spMkLst>
            <pc:docMk/>
            <pc:sldMk cId="4238297550" sldId="1911"/>
            <ac:spMk id="9" creationId="{35EBF96F-CED6-4BCE-8DDF-48E755135E93}"/>
          </ac:spMkLst>
        </pc:spChg>
      </pc:sldChg>
      <pc:sldChg chg="addSp delSp modSp">
        <pc:chgData name="来宾用户" userId="" providerId="Windows Live" clId="Web-{24185188-20E4-4A2A-BAF4-096926AF9441}" dt="2022-03-18T15:01:58.681" v="485"/>
        <pc:sldMkLst>
          <pc:docMk/>
          <pc:sldMk cId="2512589323" sldId="1913"/>
        </pc:sldMkLst>
        <pc:spChg chg="mod">
          <ac:chgData name="来宾用户" userId="" providerId="Windows Live" clId="Web-{24185188-20E4-4A2A-BAF4-096926AF9441}" dt="2022-03-18T14:57:41.775" v="447" actId="1076"/>
          <ac:spMkLst>
            <pc:docMk/>
            <pc:sldMk cId="2512589323" sldId="1913"/>
            <ac:spMk id="11" creationId="{21C6EA8C-FAB0-4EDE-B91E-B669F840619B}"/>
          </ac:spMkLst>
        </pc:spChg>
        <pc:spChg chg="mod">
          <ac:chgData name="来宾用户" userId="" providerId="Windows Live" clId="Web-{24185188-20E4-4A2A-BAF4-096926AF9441}" dt="2022-03-18T15:01:58.681" v="485"/>
          <ac:spMkLst>
            <pc:docMk/>
            <pc:sldMk cId="2512589323" sldId="1913"/>
            <ac:spMk id="55" creationId="{D2CA6CEB-666A-4E23-95F6-3CB80BCEC374}"/>
          </ac:spMkLst>
        </pc:spChg>
        <pc:graphicFrameChg chg="mod modGraphic">
          <ac:chgData name="来宾用户" userId="" providerId="Windows Live" clId="Web-{24185188-20E4-4A2A-BAF4-096926AF9441}" dt="2022-03-18T14:57:47.056" v="449"/>
          <ac:graphicFrameMkLst>
            <pc:docMk/>
            <pc:sldMk cId="2512589323" sldId="1913"/>
            <ac:graphicFrameMk id="6" creationId="{87D06E39-D204-429B-ADA3-CB2774295080}"/>
          </ac:graphicFrameMkLst>
        </pc:graphicFrameChg>
        <pc:picChg chg="add mod ord">
          <ac:chgData name="来宾用户" userId="" providerId="Windows Live" clId="Web-{24185188-20E4-4A2A-BAF4-096926AF9441}" dt="2022-03-18T14:59:50.048" v="469" actId="1076"/>
          <ac:picMkLst>
            <pc:docMk/>
            <pc:sldMk cId="2512589323" sldId="1913"/>
            <ac:picMk id="3" creationId="{6F216E8D-7C9D-4F56-ACA6-A58BEBB25FBF}"/>
          </ac:picMkLst>
        </pc:picChg>
        <pc:picChg chg="add mod">
          <ac:chgData name="来宾用户" userId="" providerId="Windows Live" clId="Web-{24185188-20E4-4A2A-BAF4-096926AF9441}" dt="2022-03-18T15:00:24.582" v="473" actId="1076"/>
          <ac:picMkLst>
            <pc:docMk/>
            <pc:sldMk cId="2512589323" sldId="1913"/>
            <ac:picMk id="5" creationId="{7809272F-7A8B-4192-B094-C035334D7C17}"/>
          </ac:picMkLst>
        </pc:picChg>
        <pc:picChg chg="add del mod ord">
          <ac:chgData name="来宾用户" userId="" providerId="Windows Live" clId="Web-{24185188-20E4-4A2A-BAF4-096926AF9441}" dt="2022-03-18T14:59:20.078" v="461"/>
          <ac:picMkLst>
            <pc:docMk/>
            <pc:sldMk cId="2512589323" sldId="1913"/>
            <ac:picMk id="12" creationId="{B13D5F3E-F09B-4685-AB52-BDAE3848A0CB}"/>
          </ac:picMkLst>
        </pc:picChg>
        <pc:cxnChg chg="add mod">
          <ac:chgData name="来宾用户" userId="" providerId="Windows Live" clId="Web-{24185188-20E4-4A2A-BAF4-096926AF9441}" dt="2022-03-18T15:01:54.556" v="483" actId="1076"/>
          <ac:cxnSpMkLst>
            <pc:docMk/>
            <pc:sldMk cId="2512589323" sldId="1913"/>
            <ac:cxnSpMk id="2" creationId="{606D3EFB-D1F6-4940-8C17-32021812EB67}"/>
          </ac:cxnSpMkLst>
        </pc:cxnChg>
      </pc:sldChg>
      <pc:sldChg chg="addSp delSp modSp">
        <pc:chgData name="来宾用户" userId="" providerId="Windows Live" clId="Web-{24185188-20E4-4A2A-BAF4-096926AF9441}" dt="2022-03-18T15:01:48.134" v="482" actId="1076"/>
        <pc:sldMkLst>
          <pc:docMk/>
          <pc:sldMk cId="1743149346" sldId="1914"/>
        </pc:sldMkLst>
        <pc:spChg chg="mod">
          <ac:chgData name="来宾用户" userId="" providerId="Windows Live" clId="Web-{24185188-20E4-4A2A-BAF4-096926AF9441}" dt="2022-03-18T14:55:47.392" v="422" actId="1076"/>
          <ac:spMkLst>
            <pc:docMk/>
            <pc:sldMk cId="1743149346" sldId="1914"/>
            <ac:spMk id="11" creationId="{21C6EA8C-FAB0-4EDE-B91E-B669F840619B}"/>
          </ac:spMkLst>
        </pc:spChg>
        <pc:spChg chg="mod">
          <ac:chgData name="来宾用户" userId="" providerId="Windows Live" clId="Web-{24185188-20E4-4A2A-BAF4-096926AF9441}" dt="2022-03-18T15:01:48.134" v="482" actId="1076"/>
          <ac:spMkLst>
            <pc:docMk/>
            <pc:sldMk cId="1743149346" sldId="1914"/>
            <ac:spMk id="55" creationId="{D2CA6CEB-666A-4E23-95F6-3CB80BCEC374}"/>
          </ac:spMkLst>
        </pc:spChg>
        <pc:graphicFrameChg chg="mod modGraphic">
          <ac:chgData name="来宾用户" userId="" providerId="Windows Live" clId="Web-{24185188-20E4-4A2A-BAF4-096926AF9441}" dt="2022-03-18T14:55:50.018" v="423"/>
          <ac:graphicFrameMkLst>
            <pc:docMk/>
            <pc:sldMk cId="1743149346" sldId="1914"/>
            <ac:graphicFrameMk id="6" creationId="{87D06E39-D204-429B-ADA3-CB2774295080}"/>
          </ac:graphicFrameMkLst>
        </pc:graphicFrameChg>
        <pc:picChg chg="add mod ord">
          <ac:chgData name="来宾用户" userId="" providerId="Windows Live" clId="Web-{24185188-20E4-4A2A-BAF4-096926AF9441}" dt="2022-03-18T14:54:38.669" v="404"/>
          <ac:picMkLst>
            <pc:docMk/>
            <pc:sldMk cId="1743149346" sldId="1914"/>
            <ac:picMk id="2" creationId="{98A306C4-13E1-4314-A55C-4CBF2E2AED93}"/>
          </ac:picMkLst>
        </pc:picChg>
        <pc:picChg chg="add del mod">
          <ac:chgData name="来宾用户" userId="" providerId="Windows Live" clId="Web-{24185188-20E4-4A2A-BAF4-096926AF9441}" dt="2022-03-18T15:01:20.382" v="478"/>
          <ac:picMkLst>
            <pc:docMk/>
            <pc:sldMk cId="1743149346" sldId="1914"/>
            <ac:picMk id="5" creationId="{E8D6B6DC-7EC6-41B1-851B-A0576A3F8D7C}"/>
          </ac:picMkLst>
        </pc:picChg>
        <pc:cxnChg chg="add mod">
          <ac:chgData name="来宾用户" userId="" providerId="Windows Live" clId="Web-{24185188-20E4-4A2A-BAF4-096926AF9441}" dt="2022-03-18T15:01:25.398" v="479" actId="1076"/>
          <ac:cxnSpMkLst>
            <pc:docMk/>
            <pc:sldMk cId="1743149346" sldId="1914"/>
            <ac:cxnSpMk id="3" creationId="{5E811989-105A-434F-B0DB-2E11C515998A}"/>
          </ac:cxnSpMkLst>
        </pc:cxnChg>
      </pc:sldChg>
      <pc:sldChg chg="modSp">
        <pc:chgData name="来宾用户" userId="" providerId="Windows Live" clId="Web-{24185188-20E4-4A2A-BAF4-096926AF9441}" dt="2022-03-18T14:52:22.692" v="398" actId="20577"/>
        <pc:sldMkLst>
          <pc:docMk/>
          <pc:sldMk cId="4212993241" sldId="1915"/>
        </pc:sldMkLst>
        <pc:spChg chg="mod">
          <ac:chgData name="来宾用户" userId="" providerId="Windows Live" clId="Web-{24185188-20E4-4A2A-BAF4-096926AF9441}" dt="2022-03-18T14:52:21.864" v="397" actId="20577"/>
          <ac:spMkLst>
            <pc:docMk/>
            <pc:sldMk cId="4212993241" sldId="1915"/>
            <ac:spMk id="4" creationId="{B3E33195-1B5B-4D72-A12B-1A37ECF56ADE}"/>
          </ac:spMkLst>
        </pc:spChg>
        <pc:spChg chg="mod">
          <ac:chgData name="来宾用户" userId="" providerId="Windows Live" clId="Web-{24185188-20E4-4A2A-BAF4-096926AF9441}" dt="2022-03-18T14:52:22.692" v="398" actId="20577"/>
          <ac:spMkLst>
            <pc:docMk/>
            <pc:sldMk cId="4212993241" sldId="1915"/>
            <ac:spMk id="18" creationId="{177108F5-CC45-4068-81C4-82738A7FF00C}"/>
          </ac:spMkLst>
        </pc:spChg>
      </pc:sldChg>
      <pc:sldChg chg="addSp delSp modSp mod setBg setClrOvrMap">
        <pc:chgData name="来宾用户" userId="" providerId="Windows Live" clId="Web-{24185188-20E4-4A2A-BAF4-096926AF9441}" dt="2022-03-18T14:52:02.894" v="396" actId="1076"/>
        <pc:sldMkLst>
          <pc:docMk/>
          <pc:sldMk cId="1724915123" sldId="1917"/>
        </pc:sldMkLst>
        <pc:spChg chg="mod ord">
          <ac:chgData name="来宾用户" userId="" providerId="Windows Live" clId="Web-{24185188-20E4-4A2A-BAF4-096926AF9441}" dt="2022-03-18T14:51:49.456" v="392" actId="1076"/>
          <ac:spMkLst>
            <pc:docMk/>
            <pc:sldMk cId="1724915123" sldId="1917"/>
            <ac:spMk id="28" creationId="{657A4CB4-DC81-3041-98C7-C8192C074997}"/>
          </ac:spMkLst>
        </pc:spChg>
        <pc:spChg chg="mod">
          <ac:chgData name="来宾用户" userId="" providerId="Windows Live" clId="Web-{24185188-20E4-4A2A-BAF4-096926AF9441}" dt="2022-03-18T14:52:02.894" v="396" actId="1076"/>
          <ac:spMkLst>
            <pc:docMk/>
            <pc:sldMk cId="1724915123" sldId="1917"/>
            <ac:spMk id="55" creationId="{D2CA6CEB-666A-4E23-95F6-3CB80BCEC374}"/>
          </ac:spMkLst>
        </pc:spChg>
        <pc:spChg chg="add del">
          <ac:chgData name="来宾用户" userId="" providerId="Windows Live" clId="Web-{24185188-20E4-4A2A-BAF4-096926AF9441}" dt="2022-03-18T14:50:18.278" v="372"/>
          <ac:spMkLst>
            <pc:docMk/>
            <pc:sldMk cId="1724915123" sldId="1917"/>
            <ac:spMk id="60" creationId="{8761DDFE-071F-4200-B0AA-394476C2D2D6}"/>
          </ac:spMkLst>
        </pc:spChg>
        <pc:spChg chg="add del">
          <ac:chgData name="来宾用户" userId="" providerId="Windows Live" clId="Web-{24185188-20E4-4A2A-BAF4-096926AF9441}" dt="2022-03-18T14:50:18.278" v="372"/>
          <ac:spMkLst>
            <pc:docMk/>
            <pc:sldMk cId="1724915123" sldId="1917"/>
            <ac:spMk id="65" creationId="{A3BAF07C-C39E-42EB-BB22-8D46691D9735}"/>
          </ac:spMkLst>
        </pc:spChg>
        <pc:spChg chg="add del">
          <ac:chgData name="来宾用户" userId="" providerId="Windows Live" clId="Web-{24185188-20E4-4A2A-BAF4-096926AF9441}" dt="2022-03-18T14:50:18.278" v="372"/>
          <ac:spMkLst>
            <pc:docMk/>
            <pc:sldMk cId="1724915123" sldId="1917"/>
            <ac:spMk id="88" creationId="{44C110BA-81E8-4247-853A-5F2B93E92E46}"/>
          </ac:spMkLst>
        </pc:spChg>
        <pc:grpChg chg="add del">
          <ac:chgData name="来宾用户" userId="" providerId="Windows Live" clId="Web-{24185188-20E4-4A2A-BAF4-096926AF9441}" dt="2022-03-18T14:50:18.278" v="372"/>
          <ac:grpSpMkLst>
            <pc:docMk/>
            <pc:sldMk cId="1724915123" sldId="1917"/>
            <ac:grpSpMk id="67" creationId="{D8E9CF54-0466-4261-9E62-0249E60E1886}"/>
          </ac:grpSpMkLst>
        </pc:grpChg>
        <pc:picChg chg="mod">
          <ac:chgData name="来宾用户" userId="" providerId="Windows Live" clId="Web-{24185188-20E4-4A2A-BAF4-096926AF9441}" dt="2022-03-18T14:51:32.486" v="387" actId="14100"/>
          <ac:picMkLst>
            <pc:docMk/>
            <pc:sldMk cId="1724915123" sldId="1917"/>
            <ac:picMk id="2" creationId="{C56320DF-296F-4AF7-A042-E544463A0F07}"/>
          </ac:picMkLst>
        </pc:picChg>
        <pc:picChg chg="add mod">
          <ac:chgData name="来宾用户" userId="" providerId="Windows Live" clId="Web-{24185188-20E4-4A2A-BAF4-096926AF9441}" dt="2022-03-18T14:51:58.581" v="395" actId="14100"/>
          <ac:picMkLst>
            <pc:docMk/>
            <pc:sldMk cId="1724915123" sldId="1917"/>
            <ac:picMk id="3" creationId="{6C0A778C-D7BD-49E5-BBFC-2E1B408572DF}"/>
          </ac:picMkLst>
        </pc:picChg>
        <pc:picChg chg="add mod">
          <ac:chgData name="来宾用户" userId="" providerId="Windows Live" clId="Web-{24185188-20E4-4A2A-BAF4-096926AF9441}" dt="2022-03-18T14:51:36.502" v="388" actId="1076"/>
          <ac:picMkLst>
            <pc:docMk/>
            <pc:sldMk cId="1724915123" sldId="1917"/>
            <ac:picMk id="5" creationId="{53607D69-E20D-430D-AF00-FCC6071752B7}"/>
          </ac:picMkLst>
        </pc:picChg>
        <pc:picChg chg="mod">
          <ac:chgData name="来宾用户" userId="" providerId="Windows Live" clId="Web-{24185188-20E4-4A2A-BAF4-096926AF9441}" dt="2022-03-18T14:51:54.003" v="393" actId="1076"/>
          <ac:picMkLst>
            <pc:docMk/>
            <pc:sldMk cId="1724915123" sldId="1917"/>
            <ac:picMk id="7" creationId="{5F0C940D-F4DA-4548-87C0-8909DEB7577E}"/>
          </ac:picMkLst>
        </pc:picChg>
        <pc:picChg chg="mod">
          <ac:chgData name="来宾用户" userId="" providerId="Windows Live" clId="Web-{24185188-20E4-4A2A-BAF4-096926AF9441}" dt="2022-03-18T14:51:29.611" v="386" actId="1076"/>
          <ac:picMkLst>
            <pc:docMk/>
            <pc:sldMk cId="1724915123" sldId="1917"/>
            <ac:picMk id="54" creationId="{CCFAE737-D5C3-47F6-B76C-92475EAA7615}"/>
          </ac:picMkLst>
        </pc:picChg>
      </pc:sldChg>
      <pc:sldChg chg="addSp delSp modSp mod setBg">
        <pc:chgData name="来宾用户" userId="" providerId="Windows Live" clId="Web-{24185188-20E4-4A2A-BAF4-096926AF9441}" dt="2022-03-18T14:49:16.149" v="366" actId="20577"/>
        <pc:sldMkLst>
          <pc:docMk/>
          <pc:sldMk cId="1731238870" sldId="1918"/>
        </pc:sldMkLst>
        <pc:spChg chg="mod">
          <ac:chgData name="来宾用户" userId="" providerId="Windows Live" clId="Web-{24185188-20E4-4A2A-BAF4-096926AF9441}" dt="2022-03-18T14:47:42.971" v="355"/>
          <ac:spMkLst>
            <pc:docMk/>
            <pc:sldMk cId="1731238870" sldId="1918"/>
            <ac:spMk id="4" creationId="{00000000-0000-0000-0000-000000000000}"/>
          </ac:spMkLst>
        </pc:spChg>
        <pc:spChg chg="mod">
          <ac:chgData name="来宾用户" userId="" providerId="Windows Live" clId="Web-{24185188-20E4-4A2A-BAF4-096926AF9441}" dt="2022-03-18T14:47:42.971" v="355"/>
          <ac:spMkLst>
            <pc:docMk/>
            <pc:sldMk cId="1731238870" sldId="1918"/>
            <ac:spMk id="28" creationId="{657A4CB4-DC81-3041-98C7-C8192C074997}"/>
          </ac:spMkLst>
        </pc:spChg>
        <pc:spChg chg="mod ord">
          <ac:chgData name="来宾用户" userId="" providerId="Windows Live" clId="Web-{24185188-20E4-4A2A-BAF4-096926AF9441}" dt="2022-03-18T14:49:16.149" v="366" actId="20577"/>
          <ac:spMkLst>
            <pc:docMk/>
            <pc:sldMk cId="1731238870" sldId="1918"/>
            <ac:spMk id="55" creationId="{D2CA6CEB-666A-4E23-95F6-3CB80BCEC374}"/>
          </ac:spMkLst>
        </pc:spChg>
        <pc:spChg chg="add del">
          <ac:chgData name="来宾用户" userId="" providerId="Windows Live" clId="Web-{24185188-20E4-4A2A-BAF4-096926AF9441}" dt="2022-03-18T14:47:42.971" v="355"/>
          <ac:spMkLst>
            <pc:docMk/>
            <pc:sldMk cId="1731238870" sldId="1918"/>
            <ac:spMk id="60" creationId="{8FC9BE17-9A7B-462D-AE50-3D8777387304}"/>
          </ac:spMkLst>
        </pc:spChg>
        <pc:spChg chg="add del">
          <ac:chgData name="来宾用户" userId="" providerId="Windows Live" clId="Web-{24185188-20E4-4A2A-BAF4-096926AF9441}" dt="2022-03-18T14:47:42.971" v="355"/>
          <ac:spMkLst>
            <pc:docMk/>
            <pc:sldMk cId="1731238870" sldId="1918"/>
            <ac:spMk id="62" creationId="{3EBE8569-6AEC-4B8C-8D53-2DE337CDBA65}"/>
          </ac:spMkLst>
        </pc:spChg>
        <pc:spChg chg="add del">
          <ac:chgData name="来宾用户" userId="" providerId="Windows Live" clId="Web-{24185188-20E4-4A2A-BAF4-096926AF9441}" dt="2022-03-18T14:47:42.971" v="355"/>
          <ac:spMkLst>
            <pc:docMk/>
            <pc:sldMk cId="1731238870" sldId="1918"/>
            <ac:spMk id="64" creationId="{55D4142C-5077-457F-A6AD-3FECFDB39685}"/>
          </ac:spMkLst>
        </pc:spChg>
        <pc:spChg chg="add del">
          <ac:chgData name="来宾用户" userId="" providerId="Windows Live" clId="Web-{24185188-20E4-4A2A-BAF4-096926AF9441}" dt="2022-03-18T14:47:42.971" v="355"/>
          <ac:spMkLst>
            <pc:docMk/>
            <pc:sldMk cId="1731238870" sldId="1918"/>
            <ac:spMk id="66" creationId="{7A5F0580-5EE9-419F-96EE-B6529EF6E7D0}"/>
          </ac:spMkLst>
        </pc:spChg>
        <pc:picChg chg="mod ord">
          <ac:chgData name="来宾用户" userId="" providerId="Windows Live" clId="Web-{24185188-20E4-4A2A-BAF4-096926AF9441}" dt="2022-03-18T14:48:08.786" v="357" actId="1076"/>
          <ac:picMkLst>
            <pc:docMk/>
            <pc:sldMk cId="1731238870" sldId="1918"/>
            <ac:picMk id="7" creationId="{E0584F6A-45A4-4E76-A61F-ED1BE2664FD7}"/>
          </ac:picMkLst>
        </pc:picChg>
      </pc:sldChg>
      <pc:sldChg chg="addSp delSp modSp">
        <pc:chgData name="来宾用户" userId="" providerId="Windows Live" clId="Web-{24185188-20E4-4A2A-BAF4-096926AF9441}" dt="2022-03-18T14:48:57.586" v="364" actId="1076"/>
        <pc:sldMkLst>
          <pc:docMk/>
          <pc:sldMk cId="158977250" sldId="1919"/>
        </pc:sldMkLst>
        <pc:spChg chg="add mod">
          <ac:chgData name="来宾用户" userId="" providerId="Windows Live" clId="Web-{24185188-20E4-4A2A-BAF4-096926AF9441}" dt="2022-03-18T14:48:57.586" v="364" actId="1076"/>
          <ac:spMkLst>
            <pc:docMk/>
            <pc:sldMk cId="158977250" sldId="1919"/>
            <ac:spMk id="4" creationId="{EE2CC4F4-D02E-4182-B2AD-59B0AF644EB6}"/>
          </ac:spMkLst>
        </pc:spChg>
        <pc:spChg chg="del">
          <ac:chgData name="来宾用户" userId="" providerId="Windows Live" clId="Web-{24185188-20E4-4A2A-BAF4-096926AF9441}" dt="2022-03-18T14:48:29.693" v="359"/>
          <ac:spMkLst>
            <pc:docMk/>
            <pc:sldMk cId="158977250" sldId="1919"/>
            <ac:spMk id="28" creationId="{84666BB0-CF2C-1F48-8ED2-CC391B4E4A3F}"/>
          </ac:spMkLst>
        </pc:spChg>
      </pc:sldChg>
      <pc:sldChg chg="addSp delSp modSp">
        <pc:chgData name="来宾用户" userId="" providerId="Windows Live" clId="Web-{24185188-20E4-4A2A-BAF4-096926AF9441}" dt="2022-03-18T14:47:19.204" v="353" actId="20577"/>
        <pc:sldMkLst>
          <pc:docMk/>
          <pc:sldMk cId="2072603879" sldId="1920"/>
        </pc:sldMkLst>
        <pc:spChg chg="mod">
          <ac:chgData name="来宾用户" userId="" providerId="Windows Live" clId="Web-{24185188-20E4-4A2A-BAF4-096926AF9441}" dt="2022-03-18T14:47:17.064" v="352" actId="20577"/>
          <ac:spMkLst>
            <pc:docMk/>
            <pc:sldMk cId="2072603879" sldId="1920"/>
            <ac:spMk id="4" creationId="{B3E33195-1B5B-4D72-A12B-1A37ECF56ADE}"/>
          </ac:spMkLst>
        </pc:spChg>
        <pc:spChg chg="add del mod">
          <ac:chgData name="来宾用户" userId="" providerId="Windows Live" clId="Web-{24185188-20E4-4A2A-BAF4-096926AF9441}" dt="2022-03-18T14:46:23.342" v="336"/>
          <ac:spMkLst>
            <pc:docMk/>
            <pc:sldMk cId="2072603879" sldId="1920"/>
            <ac:spMk id="16" creationId="{0FAC8766-F3A6-48D9-9070-24B956A6DDDB}"/>
          </ac:spMkLst>
        </pc:spChg>
        <pc:spChg chg="mod">
          <ac:chgData name="来宾用户" userId="" providerId="Windows Live" clId="Web-{24185188-20E4-4A2A-BAF4-096926AF9441}" dt="2022-03-18T14:47:19.204" v="353" actId="20577"/>
          <ac:spMkLst>
            <pc:docMk/>
            <pc:sldMk cId="2072603879" sldId="1920"/>
            <ac:spMk id="19" creationId="{6180415C-923C-487B-9C89-AFE10D5C076F}"/>
          </ac:spMkLst>
        </pc:spChg>
      </pc:sldChg>
      <pc:sldChg chg="delSp modSp">
        <pc:chgData name="来宾用户" userId="" providerId="Windows Live" clId="Web-{24185188-20E4-4A2A-BAF4-096926AF9441}" dt="2022-03-18T15:15:01.871" v="701" actId="14100"/>
        <pc:sldMkLst>
          <pc:docMk/>
          <pc:sldMk cId="1023614712" sldId="1921"/>
        </pc:sldMkLst>
        <pc:spChg chg="del mod">
          <ac:chgData name="来宾用户" userId="" providerId="Windows Live" clId="Web-{24185188-20E4-4A2A-BAF4-096926AF9441}" dt="2022-03-18T15:14:55.183" v="699"/>
          <ac:spMkLst>
            <pc:docMk/>
            <pc:sldMk cId="1023614712" sldId="1921"/>
            <ac:spMk id="16" creationId="{1A526E7F-AEB6-DD4A-A1B6-D710F4667520}"/>
          </ac:spMkLst>
        </pc:spChg>
        <pc:grpChg chg="mod">
          <ac:chgData name="来宾用户" userId="" providerId="Windows Live" clId="Web-{24185188-20E4-4A2A-BAF4-096926AF9441}" dt="2022-03-18T15:14:46.026" v="697" actId="1076"/>
          <ac:grpSpMkLst>
            <pc:docMk/>
            <pc:sldMk cId="1023614712" sldId="1921"/>
            <ac:grpSpMk id="2" creationId="{2ED2476F-DEED-434F-AE47-BDC1F22A59E1}"/>
          </ac:grpSpMkLst>
        </pc:grpChg>
        <pc:cxnChg chg="mod">
          <ac:chgData name="来宾用户" userId="" providerId="Windows Live" clId="Web-{24185188-20E4-4A2A-BAF4-096926AF9441}" dt="2022-03-18T15:15:01.871" v="701" actId="14100"/>
          <ac:cxnSpMkLst>
            <pc:docMk/>
            <pc:sldMk cId="1023614712" sldId="1921"/>
            <ac:cxnSpMk id="13" creationId="{CCD90A57-27CD-8348-84B3-C7C928973D1B}"/>
          </ac:cxnSpMkLst>
        </pc:cxnChg>
      </pc:sldChg>
      <pc:sldChg chg="addSp delSp modSp">
        <pc:chgData name="来宾用户" userId="" providerId="Windows Live" clId="Web-{24185188-20E4-4A2A-BAF4-096926AF9441}" dt="2022-03-18T15:30:22.460" v="899"/>
        <pc:sldMkLst>
          <pc:docMk/>
          <pc:sldMk cId="3393454740" sldId="1922"/>
        </pc:sldMkLst>
        <pc:spChg chg="add mod">
          <ac:chgData name="来宾用户" userId="" providerId="Windows Live" clId="Web-{24185188-20E4-4A2A-BAF4-096926AF9441}" dt="2022-03-18T15:29:05.018" v="893" actId="1076"/>
          <ac:spMkLst>
            <pc:docMk/>
            <pc:sldMk cId="3393454740" sldId="1922"/>
            <ac:spMk id="8" creationId="{96B55E15-ABC0-41D8-AF3D-96D3F6E7CFE4}"/>
          </ac:spMkLst>
        </pc:spChg>
        <pc:spChg chg="mod">
          <ac:chgData name="来宾用户" userId="" providerId="Windows Live" clId="Web-{24185188-20E4-4A2A-BAF4-096926AF9441}" dt="2022-03-18T15:28:59.736" v="884" actId="1076"/>
          <ac:spMkLst>
            <pc:docMk/>
            <pc:sldMk cId="3393454740" sldId="1922"/>
            <ac:spMk id="17" creationId="{A5317A2B-E374-4A4F-B6DD-9F7A3BC01D86}"/>
          </ac:spMkLst>
        </pc:spChg>
        <pc:spChg chg="mod">
          <ac:chgData name="来宾用户" userId="" providerId="Windows Live" clId="Web-{24185188-20E4-4A2A-BAF4-096926AF9441}" dt="2022-03-18T15:28:59.752" v="885" actId="1076"/>
          <ac:spMkLst>
            <pc:docMk/>
            <pc:sldMk cId="3393454740" sldId="1922"/>
            <ac:spMk id="18" creationId="{AF851A04-B908-D54F-A76D-1078E530DC6E}"/>
          </ac:spMkLst>
        </pc:spChg>
        <pc:spChg chg="mod">
          <ac:chgData name="来宾用户" userId="" providerId="Windows Live" clId="Web-{24185188-20E4-4A2A-BAF4-096926AF9441}" dt="2022-03-18T15:28:59.752" v="886" actId="1076"/>
          <ac:spMkLst>
            <pc:docMk/>
            <pc:sldMk cId="3393454740" sldId="1922"/>
            <ac:spMk id="19" creationId="{3F06BEAA-DE46-7641-ADA2-A63AC416DEFB}"/>
          </ac:spMkLst>
        </pc:spChg>
        <pc:spChg chg="mod">
          <ac:chgData name="来宾用户" userId="" providerId="Windows Live" clId="Web-{24185188-20E4-4A2A-BAF4-096926AF9441}" dt="2022-03-18T15:28:59.752" v="887" actId="1076"/>
          <ac:spMkLst>
            <pc:docMk/>
            <pc:sldMk cId="3393454740" sldId="1922"/>
            <ac:spMk id="20" creationId="{76BCC1DE-FE84-9245-913C-56008671E403}"/>
          </ac:spMkLst>
        </pc:spChg>
        <pc:spChg chg="mod">
          <ac:chgData name="来宾用户" userId="" providerId="Windows Live" clId="Web-{24185188-20E4-4A2A-BAF4-096926AF9441}" dt="2022-03-18T15:28:59.768" v="888" actId="1076"/>
          <ac:spMkLst>
            <pc:docMk/>
            <pc:sldMk cId="3393454740" sldId="1922"/>
            <ac:spMk id="21" creationId="{4319BA21-0064-6D43-A1B1-F0EB48E96549}"/>
          </ac:spMkLst>
        </pc:spChg>
        <pc:spChg chg="mod">
          <ac:chgData name="来宾用户" userId="" providerId="Windows Live" clId="Web-{24185188-20E4-4A2A-BAF4-096926AF9441}" dt="2022-03-18T15:28:59.768" v="889" actId="1076"/>
          <ac:spMkLst>
            <pc:docMk/>
            <pc:sldMk cId="3393454740" sldId="1922"/>
            <ac:spMk id="22" creationId="{1319F023-3179-A14B-85F8-243D93D7C081}"/>
          </ac:spMkLst>
        </pc:spChg>
        <pc:spChg chg="mod">
          <ac:chgData name="来宾用户" userId="" providerId="Windows Live" clId="Web-{24185188-20E4-4A2A-BAF4-096926AF9441}" dt="2022-03-18T15:28:59.783" v="890" actId="1076"/>
          <ac:spMkLst>
            <pc:docMk/>
            <pc:sldMk cId="3393454740" sldId="1922"/>
            <ac:spMk id="23" creationId="{172AB35B-FD28-4749-8FE2-459EE2B63547}"/>
          </ac:spMkLst>
        </pc:spChg>
        <pc:spChg chg="mod">
          <ac:chgData name="来宾用户" userId="" providerId="Windows Live" clId="Web-{24185188-20E4-4A2A-BAF4-096926AF9441}" dt="2022-03-18T15:28:59.736" v="883" actId="1076"/>
          <ac:spMkLst>
            <pc:docMk/>
            <pc:sldMk cId="3393454740" sldId="1922"/>
            <ac:spMk id="24" creationId="{43238446-A77F-4B40-BCCB-E6F5CF7FC6AB}"/>
          </ac:spMkLst>
        </pc:spChg>
        <pc:spChg chg="del mod">
          <ac:chgData name="来宾用户" userId="" providerId="Windows Live" clId="Web-{24185188-20E4-4A2A-BAF4-096926AF9441}" dt="2022-03-18T15:18:10.961" v="720"/>
          <ac:spMkLst>
            <pc:docMk/>
            <pc:sldMk cId="3393454740" sldId="1922"/>
            <ac:spMk id="25" creationId="{E09C1F1D-D81D-FC4C-B964-BD1B8655F328}"/>
          </ac:spMkLst>
        </pc:spChg>
        <pc:spChg chg="del mod">
          <ac:chgData name="来宾用户" userId="" providerId="Windows Live" clId="Web-{24185188-20E4-4A2A-BAF4-096926AF9441}" dt="2022-03-18T15:18:07.242" v="718"/>
          <ac:spMkLst>
            <pc:docMk/>
            <pc:sldMk cId="3393454740" sldId="1922"/>
            <ac:spMk id="26" creationId="{51308BE5-2C7A-794B-8454-C58EDFE350D8}"/>
          </ac:spMkLst>
        </pc:spChg>
        <pc:spChg chg="mod">
          <ac:chgData name="来宾用户" userId="" providerId="Windows Live" clId="Web-{24185188-20E4-4A2A-BAF4-096926AF9441}" dt="2022-03-18T15:28:36.750" v="880" actId="1076"/>
          <ac:spMkLst>
            <pc:docMk/>
            <pc:sldMk cId="3393454740" sldId="1922"/>
            <ac:spMk id="27" creationId="{6C765FFD-4ABC-4F4E-A41B-739870883A06}"/>
          </ac:spMkLst>
        </pc:spChg>
        <pc:spChg chg="mod">
          <ac:chgData name="来宾用户" userId="" providerId="Windows Live" clId="Web-{24185188-20E4-4A2A-BAF4-096926AF9441}" dt="2022-03-18T15:28:36.750" v="881" actId="1076"/>
          <ac:spMkLst>
            <pc:docMk/>
            <pc:sldMk cId="3393454740" sldId="1922"/>
            <ac:spMk id="28" creationId="{4F906D80-4B9F-9742-A6CA-B2DC363BE29D}"/>
          </ac:spMkLst>
        </pc:spChg>
        <pc:spChg chg="add del">
          <ac:chgData name="来宾用户" userId="" providerId="Windows Live" clId="Web-{24185188-20E4-4A2A-BAF4-096926AF9441}" dt="2022-03-18T15:21:17.567" v="748"/>
          <ac:spMkLst>
            <pc:docMk/>
            <pc:sldMk cId="3393454740" sldId="1922"/>
            <ac:spMk id="29" creationId="{204E9096-3B40-A749-B869-12A5F6C3FAF5}"/>
          </ac:spMkLst>
        </pc:spChg>
        <pc:spChg chg="del">
          <ac:chgData name="来宾用户" userId="" providerId="Windows Live" clId="Web-{24185188-20E4-4A2A-BAF4-096926AF9441}" dt="2022-03-18T15:21:21.270" v="749"/>
          <ac:spMkLst>
            <pc:docMk/>
            <pc:sldMk cId="3393454740" sldId="1922"/>
            <ac:spMk id="30" creationId="{0F538ED9-1057-6B43-AA3F-EDD0E006A4E1}"/>
          </ac:spMkLst>
        </pc:spChg>
        <pc:spChg chg="del mod">
          <ac:chgData name="来宾用户" userId="" providerId="Windows Live" clId="Web-{24185188-20E4-4A2A-BAF4-096926AF9441}" dt="2022-03-18T15:18:23.103" v="726"/>
          <ac:spMkLst>
            <pc:docMk/>
            <pc:sldMk cId="3393454740" sldId="1922"/>
            <ac:spMk id="31" creationId="{B8CD7721-BF45-CC49-BEB4-7426642B3897}"/>
          </ac:spMkLst>
        </pc:spChg>
        <pc:spChg chg="add del mod">
          <ac:chgData name="来宾用户" userId="" providerId="Windows Live" clId="Web-{24185188-20E4-4A2A-BAF4-096926AF9441}" dt="2022-03-18T15:17:02.957" v="708"/>
          <ac:spMkLst>
            <pc:docMk/>
            <pc:sldMk cId="3393454740" sldId="1922"/>
            <ac:spMk id="33" creationId="{8414B008-89AC-4990-9C7D-8BAD5B80A6E2}"/>
          </ac:spMkLst>
        </pc:spChg>
        <pc:spChg chg="add del mod">
          <ac:chgData name="来宾用户" userId="" providerId="Windows Live" clId="Web-{24185188-20E4-4A2A-BAF4-096926AF9441}" dt="2022-03-18T15:23:25.872" v="779"/>
          <ac:spMkLst>
            <pc:docMk/>
            <pc:sldMk cId="3393454740" sldId="1922"/>
            <ac:spMk id="34" creationId="{8414B008-89AC-4990-9C7D-8BAD5B80A6E2}"/>
          </ac:spMkLst>
        </pc:spChg>
        <pc:picChg chg="add del mod">
          <ac:chgData name="来宾用户" userId="" providerId="Windows Live" clId="Web-{24185188-20E4-4A2A-BAF4-096926AF9441}" dt="2022-03-18T15:19:04.871" v="738"/>
          <ac:picMkLst>
            <pc:docMk/>
            <pc:sldMk cId="3393454740" sldId="1922"/>
            <ac:picMk id="3" creationId="{059650D1-FC3F-4E07-8645-A345910ED5CE}"/>
          </ac:picMkLst>
        </pc:picChg>
        <pc:picChg chg="add del mod">
          <ac:chgData name="来宾用户" userId="" providerId="Windows Live" clId="Web-{24185188-20E4-4A2A-BAF4-096926AF9441}" dt="2022-03-18T15:20:30.626" v="743"/>
          <ac:picMkLst>
            <pc:docMk/>
            <pc:sldMk cId="3393454740" sldId="1922"/>
            <ac:picMk id="4" creationId="{BC114753-23E9-456B-BFDD-DD11A825EFDE}"/>
          </ac:picMkLst>
        </pc:picChg>
        <pc:picChg chg="add del mod">
          <ac:chgData name="来宾用户" userId="" providerId="Windows Live" clId="Web-{24185188-20E4-4A2A-BAF4-096926AF9441}" dt="2022-03-18T15:23:26.231" v="780"/>
          <ac:picMkLst>
            <pc:docMk/>
            <pc:sldMk cId="3393454740" sldId="1922"/>
            <ac:picMk id="5" creationId="{6B162510-A5B5-4B1D-919E-88223BBC282C}"/>
          </ac:picMkLst>
        </pc:picChg>
        <pc:picChg chg="add mod">
          <ac:chgData name="来宾用户" userId="" providerId="Windows Live" clId="Web-{24185188-20E4-4A2A-BAF4-096926AF9441}" dt="2022-03-18T15:29:07.268" v="894" actId="1076"/>
          <ac:picMkLst>
            <pc:docMk/>
            <pc:sldMk cId="3393454740" sldId="1922"/>
            <ac:picMk id="9" creationId="{15C5E1D1-FA2D-4A2A-B5BF-E471342B8415}"/>
          </ac:picMkLst>
        </pc:picChg>
        <pc:picChg chg="del mod">
          <ac:chgData name="来宾用户" userId="" providerId="Windows Live" clId="Web-{24185188-20E4-4A2A-BAF4-096926AF9441}" dt="2022-03-18T15:30:22.460" v="899"/>
          <ac:picMkLst>
            <pc:docMk/>
            <pc:sldMk cId="3393454740" sldId="1922"/>
            <ac:picMk id="32" creationId="{A20C9C4D-C6D8-42E6-8D27-64EDE0A40E84}"/>
          </ac:picMkLst>
        </pc:picChg>
        <pc:cxnChg chg="add mod">
          <ac:chgData name="来宾用户" userId="" providerId="Windows Live" clId="Web-{24185188-20E4-4A2A-BAF4-096926AF9441}" dt="2022-03-18T15:28:59.783" v="891" actId="1076"/>
          <ac:cxnSpMkLst>
            <pc:docMk/>
            <pc:sldMk cId="3393454740" sldId="1922"/>
            <ac:cxnSpMk id="6" creationId="{1476F9F1-AC83-4B9E-9D33-6864DC18B935}"/>
          </ac:cxnSpMkLst>
        </pc:cxnChg>
        <pc:cxnChg chg="add mod">
          <ac:chgData name="来宾用户" userId="" providerId="Windows Live" clId="Web-{24185188-20E4-4A2A-BAF4-096926AF9441}" dt="2022-03-18T15:29:36.285" v="895" actId="14100"/>
          <ac:cxnSpMkLst>
            <pc:docMk/>
            <pc:sldMk cId="3393454740" sldId="1922"/>
            <ac:cxnSpMk id="7" creationId="{7388DAC4-4833-4963-8224-49C321733ED9}"/>
          </ac:cxnSpMkLst>
        </pc:cxnChg>
      </pc:sldChg>
      <pc:sldChg chg="addSp delSp modSp">
        <pc:chgData name="来宾用户" userId="" providerId="Windows Live" clId="Web-{24185188-20E4-4A2A-BAF4-096926AF9441}" dt="2022-03-18T14:44:57.492" v="323" actId="14100"/>
        <pc:sldMkLst>
          <pc:docMk/>
          <pc:sldMk cId="3500290339" sldId="1924"/>
        </pc:sldMkLst>
        <pc:spChg chg="del">
          <ac:chgData name="来宾用户" userId="" providerId="Windows Live" clId="Web-{24185188-20E4-4A2A-BAF4-096926AF9441}" dt="2022-03-18T14:20:42.010" v="200"/>
          <ac:spMkLst>
            <pc:docMk/>
            <pc:sldMk cId="3500290339" sldId="1924"/>
            <ac:spMk id="2" creationId="{9D957EBC-9EEE-44ED-92BD-7F7A89D0CCB9}"/>
          </ac:spMkLst>
        </pc:spChg>
        <pc:spChg chg="add del mod">
          <ac:chgData name="来宾用户" userId="" providerId="Windows Live" clId="Web-{24185188-20E4-4A2A-BAF4-096926AF9441}" dt="2022-03-18T14:44:57.492" v="323" actId="14100"/>
          <ac:spMkLst>
            <pc:docMk/>
            <pc:sldMk cId="3500290339" sldId="1924"/>
            <ac:spMk id="5" creationId="{58702174-F1A6-49BD-AAC7-90A1D7B93B88}"/>
          </ac:spMkLst>
        </pc:spChg>
        <pc:spChg chg="add del mod">
          <ac:chgData name="来宾用户" userId="" providerId="Windows Live" clId="Web-{24185188-20E4-4A2A-BAF4-096926AF9441}" dt="2022-03-18T14:30:27.219" v="261"/>
          <ac:spMkLst>
            <pc:docMk/>
            <pc:sldMk cId="3500290339" sldId="1924"/>
            <ac:spMk id="9" creationId="{BBDF3F9E-8B7B-4DFB-B79E-FF572C30AB9C}"/>
          </ac:spMkLst>
        </pc:spChg>
        <pc:spChg chg="add mod">
          <ac:chgData name="来宾用户" userId="" providerId="Windows Live" clId="Web-{24185188-20E4-4A2A-BAF4-096926AF9441}" dt="2022-03-18T14:20:47.980" v="208" actId="1076"/>
          <ac:spMkLst>
            <pc:docMk/>
            <pc:sldMk cId="3500290339" sldId="1924"/>
            <ac:spMk id="10" creationId="{744384D2-8C61-436A-9C13-4B9933DA9CC5}"/>
          </ac:spMkLst>
        </pc:spChg>
        <pc:graphicFrameChg chg="add del mod">
          <ac:chgData name="来宾用户" userId="" providerId="Windows Live" clId="Web-{24185188-20E4-4A2A-BAF4-096926AF9441}" dt="2022-03-18T14:44:36.944" v="320"/>
          <ac:graphicFrameMkLst>
            <pc:docMk/>
            <pc:sldMk cId="3500290339" sldId="1924"/>
            <ac:graphicFrameMk id="33" creationId="{13425816-706B-9983-3C47-9BA623EB17F2}"/>
          </ac:graphicFrameMkLst>
        </pc:graphicFrameChg>
        <pc:picChg chg="mod">
          <ac:chgData name="来宾用户" userId="" providerId="Windows Live" clId="Web-{24185188-20E4-4A2A-BAF4-096926AF9441}" dt="2022-03-18T14:31:22.863" v="285" actId="1076"/>
          <ac:picMkLst>
            <pc:docMk/>
            <pc:sldMk cId="3500290339" sldId="1924"/>
            <ac:picMk id="4" creationId="{03124CF5-A7B9-471A-8502-9136200BBDCF}"/>
          </ac:picMkLst>
        </pc:picChg>
        <pc:picChg chg="mod">
          <ac:chgData name="来宾用户" userId="" providerId="Windows Live" clId="Web-{24185188-20E4-4A2A-BAF4-096926AF9441}" dt="2022-03-18T14:31:33.083" v="293" actId="1076"/>
          <ac:picMkLst>
            <pc:docMk/>
            <pc:sldMk cId="3500290339" sldId="1924"/>
            <ac:picMk id="6" creationId="{8CD374F5-3402-4124-9677-D67F313BD814}"/>
          </ac:picMkLst>
        </pc:picChg>
        <pc:picChg chg="mod">
          <ac:chgData name="来宾用户" userId="" providerId="Windows Live" clId="Web-{24185188-20E4-4A2A-BAF4-096926AF9441}" dt="2022-03-18T14:31:27.457" v="289" actId="1076"/>
          <ac:picMkLst>
            <pc:docMk/>
            <pc:sldMk cId="3500290339" sldId="1924"/>
            <ac:picMk id="7" creationId="{097245E9-6BDC-418C-9186-115B30B50692}"/>
          </ac:picMkLst>
        </pc:picChg>
      </pc:sldChg>
      <pc:sldChg chg="modSp add ord replId">
        <pc:chgData name="来宾用户" userId="" providerId="Windows Live" clId="Web-{24185188-20E4-4A2A-BAF4-096926AF9441}" dt="2022-03-18T14:23:11.504" v="223" actId="1076"/>
        <pc:sldMkLst>
          <pc:docMk/>
          <pc:sldMk cId="224839978" sldId="1925"/>
        </pc:sldMkLst>
        <pc:spChg chg="mod">
          <ac:chgData name="来宾用户" userId="" providerId="Windows Live" clId="Web-{24185188-20E4-4A2A-BAF4-096926AF9441}" dt="2022-03-18T14:22:20.360" v="213" actId="20577"/>
          <ac:spMkLst>
            <pc:docMk/>
            <pc:sldMk cId="224839978" sldId="1925"/>
            <ac:spMk id="5" creationId="{0652EA96-C72C-6049-AF25-EC107858B798}"/>
          </ac:spMkLst>
        </pc:spChg>
        <pc:spChg chg="mod">
          <ac:chgData name="来宾用户" userId="" providerId="Windows Live" clId="Web-{24185188-20E4-4A2A-BAF4-096926AF9441}" dt="2022-03-18T14:23:11.410" v="221" actId="1076"/>
          <ac:spMkLst>
            <pc:docMk/>
            <pc:sldMk cId="224839978" sldId="1925"/>
            <ac:spMk id="17" creationId="{2DEDB646-1BF5-4B50-85BA-4881E1BC3898}"/>
          </ac:spMkLst>
        </pc:spChg>
        <pc:spChg chg="mod">
          <ac:chgData name="来宾用户" userId="" providerId="Windows Live" clId="Web-{24185188-20E4-4A2A-BAF4-096926AF9441}" dt="2022-03-18T14:23:11.473" v="222" actId="1076"/>
          <ac:spMkLst>
            <pc:docMk/>
            <pc:sldMk cId="224839978" sldId="1925"/>
            <ac:spMk id="18" creationId="{7228EB81-EEFB-4029-A360-BE77DBCA2FBA}"/>
          </ac:spMkLst>
        </pc:spChg>
        <pc:spChg chg="mod">
          <ac:chgData name="来宾用户" userId="" providerId="Windows Live" clId="Web-{24185188-20E4-4A2A-BAF4-096926AF9441}" dt="2022-03-18T14:23:11.504" v="223" actId="1076"/>
          <ac:spMkLst>
            <pc:docMk/>
            <pc:sldMk cId="224839978" sldId="1925"/>
            <ac:spMk id="19" creationId="{6A4F6D35-D069-4F21-9C01-71BCFA1BB79A}"/>
          </ac:spMkLst>
        </pc:spChg>
        <pc:cxnChg chg="mod">
          <ac:chgData name="来宾用户" userId="" providerId="Windows Live" clId="Web-{24185188-20E4-4A2A-BAF4-096926AF9441}" dt="2022-03-18T14:23:11.395" v="220" actId="1076"/>
          <ac:cxnSpMkLst>
            <pc:docMk/>
            <pc:sldMk cId="224839978" sldId="1925"/>
            <ac:cxnSpMk id="21" creationId="{ADE09ADE-7948-AA44-8214-5AF1C60BADE2}"/>
          </ac:cxnSpMkLst>
        </pc:cxnChg>
      </pc:sldChg>
      <pc:sldChg chg="addSp delSp modSp add del replId">
        <pc:chgData name="来宾用户" userId="" providerId="Windows Live" clId="Web-{24185188-20E4-4A2A-BAF4-096926AF9441}" dt="2022-03-18T13:54:52.601" v="38"/>
        <pc:sldMkLst>
          <pc:docMk/>
          <pc:sldMk cId="286254183" sldId="1925"/>
        </pc:sldMkLst>
        <pc:spChg chg="add del mod">
          <ac:chgData name="来宾用户" userId="" providerId="Windows Live" clId="Web-{24185188-20E4-4A2A-BAF4-096926AF9441}" dt="2022-03-18T13:50:05.395" v="21"/>
          <ac:spMkLst>
            <pc:docMk/>
            <pc:sldMk cId="286254183" sldId="1925"/>
            <ac:spMk id="4" creationId="{8C22C029-F1FB-4A55-A801-AF49C1537B07}"/>
          </ac:spMkLst>
        </pc:spChg>
        <pc:spChg chg="del">
          <ac:chgData name="来宾用户" userId="" providerId="Windows Live" clId="Web-{24185188-20E4-4A2A-BAF4-096926AF9441}" dt="2022-03-18T13:48:24.936" v="8"/>
          <ac:spMkLst>
            <pc:docMk/>
            <pc:sldMk cId="286254183" sldId="1925"/>
            <ac:spMk id="19" creationId="{0EE02E00-CBCB-4E37-A8EF-DBE70F6939D5}"/>
          </ac:spMkLst>
        </pc:spChg>
        <pc:grpChg chg="del">
          <ac:chgData name="来宾用户" userId="" providerId="Windows Live" clId="Web-{24185188-20E4-4A2A-BAF4-096926AF9441}" dt="2022-03-18T13:48:31.186" v="12"/>
          <ac:grpSpMkLst>
            <pc:docMk/>
            <pc:sldMk cId="286254183" sldId="1925"/>
            <ac:grpSpMk id="2" creationId="{A30B75F9-50D7-B445-A981-3D598727C92E}"/>
          </ac:grpSpMkLst>
        </pc:grpChg>
        <pc:grpChg chg="del">
          <ac:chgData name="来宾用户" userId="" providerId="Windows Live" clId="Web-{24185188-20E4-4A2A-BAF4-096926AF9441}" dt="2022-03-18T13:48:25.795" v="11"/>
          <ac:grpSpMkLst>
            <pc:docMk/>
            <pc:sldMk cId="286254183" sldId="1925"/>
            <ac:grpSpMk id="15" creationId="{E50714DD-898D-324C-81A3-6E4DF23D7544}"/>
          </ac:grpSpMkLst>
        </pc:grpChg>
        <pc:picChg chg="del">
          <ac:chgData name="来宾用户" userId="" providerId="Windows Live" clId="Web-{24185188-20E4-4A2A-BAF4-096926AF9441}" dt="2022-03-18T13:48:24.936" v="9"/>
          <ac:picMkLst>
            <pc:docMk/>
            <pc:sldMk cId="286254183" sldId="1925"/>
            <ac:picMk id="17" creationId="{01A44D8A-532B-4EED-B962-27A1EC8CAE6A}"/>
          </ac:picMkLst>
        </pc:picChg>
        <pc:cxnChg chg="del">
          <ac:chgData name="来宾用户" userId="" providerId="Windows Live" clId="Web-{24185188-20E4-4A2A-BAF4-096926AF9441}" dt="2022-03-18T13:48:24.936" v="10"/>
          <ac:cxnSpMkLst>
            <pc:docMk/>
            <pc:sldMk cId="286254183" sldId="1925"/>
            <ac:cxnSpMk id="13" creationId="{32BBC288-1824-794B-A91E-86F44F9D70B2}"/>
          </ac:cxnSpMkLst>
        </pc:cxnChg>
      </pc:sldChg>
      <pc:sldChg chg="add del replId">
        <pc:chgData name="来宾用户" userId="" providerId="Windows Live" clId="Web-{24185188-20E4-4A2A-BAF4-096926AF9441}" dt="2022-03-18T15:29:48.692" v="897"/>
        <pc:sldMkLst>
          <pc:docMk/>
          <pc:sldMk cId="1460846167" sldId="1930"/>
        </pc:sldMkLst>
      </pc:sldChg>
      <pc:sldChg chg="addSp delSp modSp add del replId">
        <pc:chgData name="来宾用户" userId="" providerId="Windows Live" clId="Web-{24185188-20E4-4A2A-BAF4-096926AF9441}" dt="2022-03-18T15:34:02.146" v="909"/>
        <pc:sldMkLst>
          <pc:docMk/>
          <pc:sldMk cId="2828017021" sldId="1934"/>
        </pc:sldMkLst>
        <pc:spChg chg="del">
          <ac:chgData name="来宾用户" userId="" providerId="Windows Live" clId="Web-{24185188-20E4-4A2A-BAF4-096926AF9441}" dt="2022-03-18T15:33:33.050" v="905"/>
          <ac:spMkLst>
            <pc:docMk/>
            <pc:sldMk cId="2828017021" sldId="1934"/>
            <ac:spMk id="3" creationId="{5F940086-05D6-4223-8A02-03842A8A3E95}"/>
          </ac:spMkLst>
        </pc:spChg>
        <pc:spChg chg="del">
          <ac:chgData name="来宾用户" userId="" providerId="Windows Live" clId="Web-{24185188-20E4-4A2A-BAF4-096926AF9441}" dt="2022-03-18T15:33:33.019" v="902"/>
          <ac:spMkLst>
            <pc:docMk/>
            <pc:sldMk cId="2828017021" sldId="1934"/>
            <ac:spMk id="5" creationId="{58702174-F1A6-49BD-AAC7-90A1D7B93B88}"/>
          </ac:spMkLst>
        </pc:spChg>
        <pc:spChg chg="add del mod">
          <ac:chgData name="来宾用户" userId="" providerId="Windows Live" clId="Web-{24185188-20E4-4A2A-BAF4-096926AF9441}" dt="2022-03-18T15:33:40.145" v="907"/>
          <ac:spMkLst>
            <pc:docMk/>
            <pc:sldMk cId="2828017021" sldId="1934"/>
            <ac:spMk id="8" creationId="{DD98673B-2FD0-4CBE-8569-0BDE72C88A1B}"/>
          </ac:spMkLst>
        </pc:spChg>
        <pc:spChg chg="del">
          <ac:chgData name="来宾用户" userId="" providerId="Windows Live" clId="Web-{24185188-20E4-4A2A-BAF4-096926AF9441}" dt="2022-03-18T15:33:33.019" v="901"/>
          <ac:spMkLst>
            <pc:docMk/>
            <pc:sldMk cId="2828017021" sldId="1934"/>
            <ac:spMk id="10" creationId="{744384D2-8C61-436A-9C13-4B9933DA9CC5}"/>
          </ac:spMkLst>
        </pc:spChg>
        <pc:spChg chg="del">
          <ac:chgData name="来宾用户" userId="" providerId="Windows Live" clId="Web-{24185188-20E4-4A2A-BAF4-096926AF9441}" dt="2022-03-18T15:33:33.019" v="904"/>
          <ac:spMkLst>
            <pc:docMk/>
            <pc:sldMk cId="2828017021" sldId="1934"/>
            <ac:spMk id="31" creationId="{1E547BA6-BAE0-43BB-A7CA-60F69CE252F0}"/>
          </ac:spMkLst>
        </pc:spChg>
        <pc:picChg chg="del">
          <ac:chgData name="来宾用户" userId="" providerId="Windows Live" clId="Web-{24185188-20E4-4A2A-BAF4-096926AF9441}" dt="2022-03-18T15:33:54.302" v="908"/>
          <ac:picMkLst>
            <pc:docMk/>
            <pc:sldMk cId="2828017021" sldId="1934"/>
            <ac:picMk id="4" creationId="{03124CF5-A7B9-471A-8502-9136200BBDCF}"/>
          </ac:picMkLst>
        </pc:picChg>
        <pc:picChg chg="del">
          <ac:chgData name="来宾用户" userId="" providerId="Windows Live" clId="Web-{24185188-20E4-4A2A-BAF4-096926AF9441}" dt="2022-03-18T15:33:35.441" v="906"/>
          <ac:picMkLst>
            <pc:docMk/>
            <pc:sldMk cId="2828017021" sldId="1934"/>
            <ac:picMk id="6" creationId="{8CD374F5-3402-4124-9677-D67F313BD814}"/>
          </ac:picMkLst>
        </pc:picChg>
        <pc:picChg chg="del">
          <ac:chgData name="来宾用户" userId="" providerId="Windows Live" clId="Web-{24185188-20E4-4A2A-BAF4-096926AF9441}" dt="2022-03-18T15:33:33.019" v="903"/>
          <ac:picMkLst>
            <pc:docMk/>
            <pc:sldMk cId="2828017021" sldId="1934"/>
            <ac:picMk id="7" creationId="{097245E9-6BDC-418C-9186-115B30B50692}"/>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4198C-4CBD-48AE-9BEA-66178122907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26F5F4-AF61-46AA-865D-FD4882075069}">
      <dgm:prSet/>
      <dgm:spPr/>
      <dgm:t>
        <a:bodyPr/>
        <a:lstStyle/>
        <a:p>
          <a:pPr>
            <a:lnSpc>
              <a:spcPct val="100000"/>
            </a:lnSpc>
          </a:pPr>
          <a:r>
            <a:rPr lang="en-US" b="1"/>
            <a:t>The Analysis aims to test how investor attention proxied by google search volume index impacts the stock metrics like trading volume traded and returns.</a:t>
          </a:r>
          <a:endParaRPr lang="en-US"/>
        </a:p>
      </dgm:t>
    </dgm:pt>
    <dgm:pt modelId="{5E1C801C-713F-4C70-9F03-EAF1A0A168E6}" type="parTrans" cxnId="{A7E4B998-E288-4EBC-A0CE-63F83535F460}">
      <dgm:prSet/>
      <dgm:spPr/>
      <dgm:t>
        <a:bodyPr/>
        <a:lstStyle/>
        <a:p>
          <a:endParaRPr lang="en-US"/>
        </a:p>
      </dgm:t>
    </dgm:pt>
    <dgm:pt modelId="{8AAD0133-31F5-484B-B629-9F0FF4A3D40E}" type="sibTrans" cxnId="{A7E4B998-E288-4EBC-A0CE-63F83535F460}">
      <dgm:prSet/>
      <dgm:spPr/>
      <dgm:t>
        <a:bodyPr/>
        <a:lstStyle/>
        <a:p>
          <a:pPr>
            <a:lnSpc>
              <a:spcPct val="100000"/>
            </a:lnSpc>
          </a:pPr>
          <a:endParaRPr lang="en-US"/>
        </a:p>
      </dgm:t>
    </dgm:pt>
    <dgm:pt modelId="{1F053B8D-DF70-4D99-9FBB-CE8EFBBC5E54}">
      <dgm:prSet/>
      <dgm:spPr/>
      <dgm:t>
        <a:bodyPr/>
        <a:lstStyle/>
        <a:p>
          <a:pPr>
            <a:lnSpc>
              <a:spcPct val="100000"/>
            </a:lnSpc>
          </a:pPr>
          <a:r>
            <a:rPr lang="en-US" b="1"/>
            <a:t>We have considered only the ticker names of the stocks as the keywords since searching for a stock using its ticker is less ambiguous. If investors are searching "AAPL" (the ticker for Apple Computer Inc.), they are most likely interested in financial information about the stock of Apple Inc. </a:t>
          </a:r>
          <a:endParaRPr lang="en-US"/>
        </a:p>
      </dgm:t>
    </dgm:pt>
    <dgm:pt modelId="{9D63837D-7002-40D2-910E-6326056188BD}" type="parTrans" cxnId="{A152125A-B14F-4F5C-B9E1-96002F397159}">
      <dgm:prSet/>
      <dgm:spPr/>
      <dgm:t>
        <a:bodyPr/>
        <a:lstStyle/>
        <a:p>
          <a:endParaRPr lang="en-US"/>
        </a:p>
      </dgm:t>
    </dgm:pt>
    <dgm:pt modelId="{71E9FED6-15D5-44D7-BEF4-8C12D4DC49B8}" type="sibTrans" cxnId="{A152125A-B14F-4F5C-B9E1-96002F397159}">
      <dgm:prSet/>
      <dgm:spPr/>
      <dgm:t>
        <a:bodyPr/>
        <a:lstStyle/>
        <a:p>
          <a:pPr>
            <a:lnSpc>
              <a:spcPct val="100000"/>
            </a:lnSpc>
          </a:pPr>
          <a:endParaRPr lang="en-US"/>
        </a:p>
      </dgm:t>
    </dgm:pt>
    <dgm:pt modelId="{66893A8E-FEBA-47D8-89AA-9215CB0E2A04}">
      <dgm:prSet/>
      <dgm:spPr/>
      <dgm:t>
        <a:bodyPr/>
        <a:lstStyle/>
        <a:p>
          <a:pPr>
            <a:lnSpc>
              <a:spcPct val="100000"/>
            </a:lnSpc>
          </a:pPr>
          <a:r>
            <a:rPr lang="en-US" b="1"/>
            <a:t>We look at the effect of abnormal google search volume index (AGSVI) on stock returns and volumes by constructing multiple regression models. </a:t>
          </a:r>
          <a:endParaRPr lang="en-US"/>
        </a:p>
      </dgm:t>
    </dgm:pt>
    <dgm:pt modelId="{D097ACDB-73EA-43E6-BEA6-D292ED1BB189}" type="parTrans" cxnId="{DAF6F0C5-05E4-4084-839A-2C33579D9804}">
      <dgm:prSet/>
      <dgm:spPr/>
      <dgm:t>
        <a:bodyPr/>
        <a:lstStyle/>
        <a:p>
          <a:endParaRPr lang="en-US"/>
        </a:p>
      </dgm:t>
    </dgm:pt>
    <dgm:pt modelId="{BFBED7DB-AEEA-4718-BF78-DD9ACF582F8A}" type="sibTrans" cxnId="{DAF6F0C5-05E4-4084-839A-2C33579D9804}">
      <dgm:prSet/>
      <dgm:spPr/>
      <dgm:t>
        <a:bodyPr/>
        <a:lstStyle/>
        <a:p>
          <a:pPr>
            <a:lnSpc>
              <a:spcPct val="100000"/>
            </a:lnSpc>
          </a:pPr>
          <a:endParaRPr lang="en-US"/>
        </a:p>
      </dgm:t>
    </dgm:pt>
    <dgm:pt modelId="{E171E769-3A4E-4AFD-9EF9-BA5E85219D92}">
      <dgm:prSet/>
      <dgm:spPr/>
      <dgm:t>
        <a:bodyPr/>
        <a:lstStyle/>
        <a:p>
          <a:pPr>
            <a:lnSpc>
              <a:spcPct val="100000"/>
            </a:lnSpc>
          </a:pPr>
          <a:r>
            <a:rPr lang="en-US" b="1"/>
            <a:t>We expect to find that an increase in individual investor attention results in positive pressure on the market.</a:t>
          </a:r>
          <a:endParaRPr lang="en-US"/>
        </a:p>
      </dgm:t>
    </dgm:pt>
    <dgm:pt modelId="{89E3237F-1AFC-4588-9118-21C75B243B01}" type="parTrans" cxnId="{84D08E0E-646E-4DB8-BC3E-7D4E398D5DDB}">
      <dgm:prSet/>
      <dgm:spPr/>
      <dgm:t>
        <a:bodyPr/>
        <a:lstStyle/>
        <a:p>
          <a:endParaRPr lang="en-US"/>
        </a:p>
      </dgm:t>
    </dgm:pt>
    <dgm:pt modelId="{127103ED-C2C0-4924-8F0E-06529D9EFF87}" type="sibTrans" cxnId="{84D08E0E-646E-4DB8-BC3E-7D4E398D5DDB}">
      <dgm:prSet/>
      <dgm:spPr/>
      <dgm:t>
        <a:bodyPr/>
        <a:lstStyle/>
        <a:p>
          <a:endParaRPr lang="en-US"/>
        </a:p>
      </dgm:t>
    </dgm:pt>
    <dgm:pt modelId="{5546B66E-267A-417B-AC83-67662F0E14B7}" type="pres">
      <dgm:prSet presAssocID="{5F04198C-4CBD-48AE-9BEA-661781229075}" presName="root" presStyleCnt="0">
        <dgm:presLayoutVars>
          <dgm:dir/>
          <dgm:resizeHandles val="exact"/>
        </dgm:presLayoutVars>
      </dgm:prSet>
      <dgm:spPr/>
    </dgm:pt>
    <dgm:pt modelId="{B4A6E19C-CC5F-42C5-A37C-66092429557C}" type="pres">
      <dgm:prSet presAssocID="{5F04198C-4CBD-48AE-9BEA-661781229075}" presName="container" presStyleCnt="0">
        <dgm:presLayoutVars>
          <dgm:dir/>
          <dgm:resizeHandles val="exact"/>
        </dgm:presLayoutVars>
      </dgm:prSet>
      <dgm:spPr/>
    </dgm:pt>
    <dgm:pt modelId="{7FABAB4F-FA26-46DE-BC10-8B2F9A3DA4C9}" type="pres">
      <dgm:prSet presAssocID="{0026F5F4-AF61-46AA-865D-FD4882075069}" presName="compNode" presStyleCnt="0"/>
      <dgm:spPr/>
    </dgm:pt>
    <dgm:pt modelId="{8F2BF58E-247E-482D-A215-533C55867983}" type="pres">
      <dgm:prSet presAssocID="{0026F5F4-AF61-46AA-865D-FD4882075069}" presName="iconBgRect" presStyleLbl="bgShp" presStyleIdx="0" presStyleCnt="4"/>
      <dgm:spPr/>
    </dgm:pt>
    <dgm:pt modelId="{3E22E4E8-1C9A-473B-B910-B952ACFAB015}" type="pres">
      <dgm:prSet presAssocID="{0026F5F4-AF61-46AA-865D-FD48820750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7481C832-C214-4762-AB79-ABA8C49E45CE}" type="pres">
      <dgm:prSet presAssocID="{0026F5F4-AF61-46AA-865D-FD4882075069}" presName="spaceRect" presStyleCnt="0"/>
      <dgm:spPr/>
    </dgm:pt>
    <dgm:pt modelId="{1A065BB7-19C6-48B9-A6D3-12AE2DB2ACFB}" type="pres">
      <dgm:prSet presAssocID="{0026F5F4-AF61-46AA-865D-FD4882075069}" presName="textRect" presStyleLbl="revTx" presStyleIdx="0" presStyleCnt="4">
        <dgm:presLayoutVars>
          <dgm:chMax val="1"/>
          <dgm:chPref val="1"/>
        </dgm:presLayoutVars>
      </dgm:prSet>
      <dgm:spPr/>
    </dgm:pt>
    <dgm:pt modelId="{90A85ED7-0E9C-4DA1-A6A6-E761B6B8BD98}" type="pres">
      <dgm:prSet presAssocID="{8AAD0133-31F5-484B-B629-9F0FF4A3D40E}" presName="sibTrans" presStyleLbl="sibTrans2D1" presStyleIdx="0" presStyleCnt="0"/>
      <dgm:spPr/>
    </dgm:pt>
    <dgm:pt modelId="{B4D7A8B2-FCBA-456E-9CAC-878D0C7A6911}" type="pres">
      <dgm:prSet presAssocID="{1F053B8D-DF70-4D99-9FBB-CE8EFBBC5E54}" presName="compNode" presStyleCnt="0"/>
      <dgm:spPr/>
    </dgm:pt>
    <dgm:pt modelId="{6EC522CE-A0EE-426E-9D49-EF650DEA0D57}" type="pres">
      <dgm:prSet presAssocID="{1F053B8D-DF70-4D99-9FBB-CE8EFBBC5E54}" presName="iconBgRect" presStyleLbl="bgShp" presStyleIdx="1" presStyleCnt="4"/>
      <dgm:spPr/>
    </dgm:pt>
    <dgm:pt modelId="{825BD126-7C23-40AF-AE06-BCA0EDE031D4}" type="pres">
      <dgm:prSet presAssocID="{1F053B8D-DF70-4D99-9FBB-CE8EFBBC5E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576EA62A-D38B-4BF0-BB4D-D9109F1CD483}" type="pres">
      <dgm:prSet presAssocID="{1F053B8D-DF70-4D99-9FBB-CE8EFBBC5E54}" presName="spaceRect" presStyleCnt="0"/>
      <dgm:spPr/>
    </dgm:pt>
    <dgm:pt modelId="{763BE58E-AC03-44C8-8871-3529DF0F7C75}" type="pres">
      <dgm:prSet presAssocID="{1F053B8D-DF70-4D99-9FBB-CE8EFBBC5E54}" presName="textRect" presStyleLbl="revTx" presStyleIdx="1" presStyleCnt="4">
        <dgm:presLayoutVars>
          <dgm:chMax val="1"/>
          <dgm:chPref val="1"/>
        </dgm:presLayoutVars>
      </dgm:prSet>
      <dgm:spPr/>
    </dgm:pt>
    <dgm:pt modelId="{12E6F03A-A44C-4D9B-8755-96C6647369EB}" type="pres">
      <dgm:prSet presAssocID="{71E9FED6-15D5-44D7-BEF4-8C12D4DC49B8}" presName="sibTrans" presStyleLbl="sibTrans2D1" presStyleIdx="0" presStyleCnt="0"/>
      <dgm:spPr/>
    </dgm:pt>
    <dgm:pt modelId="{665CA2D9-6526-4A24-B131-0A58DDEDF038}" type="pres">
      <dgm:prSet presAssocID="{66893A8E-FEBA-47D8-89AA-9215CB0E2A04}" presName="compNode" presStyleCnt="0"/>
      <dgm:spPr/>
    </dgm:pt>
    <dgm:pt modelId="{9F216EC9-3315-4FCC-A036-50DBD8239521}" type="pres">
      <dgm:prSet presAssocID="{66893A8E-FEBA-47D8-89AA-9215CB0E2A04}" presName="iconBgRect" presStyleLbl="bgShp" presStyleIdx="2" presStyleCnt="4"/>
      <dgm:spPr/>
    </dgm:pt>
    <dgm:pt modelId="{2D7B1315-4AB0-4718-AC2D-AF4C893A0F5D}" type="pres">
      <dgm:prSet presAssocID="{66893A8E-FEBA-47D8-89AA-9215CB0E2A0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统计数据"/>
        </a:ext>
      </dgm:extLst>
    </dgm:pt>
    <dgm:pt modelId="{AFD00B3D-127B-423A-A462-225DFCB19A2A}" type="pres">
      <dgm:prSet presAssocID="{66893A8E-FEBA-47D8-89AA-9215CB0E2A04}" presName="spaceRect" presStyleCnt="0"/>
      <dgm:spPr/>
    </dgm:pt>
    <dgm:pt modelId="{8A4479FD-925A-44A9-8C94-54627C5C6313}" type="pres">
      <dgm:prSet presAssocID="{66893A8E-FEBA-47D8-89AA-9215CB0E2A04}" presName="textRect" presStyleLbl="revTx" presStyleIdx="2" presStyleCnt="4">
        <dgm:presLayoutVars>
          <dgm:chMax val="1"/>
          <dgm:chPref val="1"/>
        </dgm:presLayoutVars>
      </dgm:prSet>
      <dgm:spPr/>
    </dgm:pt>
    <dgm:pt modelId="{869F6598-E6EB-4A20-8DAA-53632621C101}" type="pres">
      <dgm:prSet presAssocID="{BFBED7DB-AEEA-4718-BF78-DD9ACF582F8A}" presName="sibTrans" presStyleLbl="sibTrans2D1" presStyleIdx="0" presStyleCnt="0"/>
      <dgm:spPr/>
    </dgm:pt>
    <dgm:pt modelId="{25D8D7C6-0A33-4000-AF21-C7A426637F37}" type="pres">
      <dgm:prSet presAssocID="{E171E769-3A4E-4AFD-9EF9-BA5E85219D92}" presName="compNode" presStyleCnt="0"/>
      <dgm:spPr/>
    </dgm:pt>
    <dgm:pt modelId="{1F6DDD1D-6D5B-404E-8E79-B68294B95F10}" type="pres">
      <dgm:prSet presAssocID="{E171E769-3A4E-4AFD-9EF9-BA5E85219D92}" presName="iconBgRect" presStyleLbl="bgShp" presStyleIdx="3" presStyleCnt="4"/>
      <dgm:spPr/>
    </dgm:pt>
    <dgm:pt modelId="{52A79DA3-432D-473F-BCE5-CC15442080FF}" type="pres">
      <dgm:prSet presAssocID="{E171E769-3A4E-4AFD-9EF9-BA5E85219D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BF7008D0-4A0B-48F9-8358-F32352CB8F24}" type="pres">
      <dgm:prSet presAssocID="{E171E769-3A4E-4AFD-9EF9-BA5E85219D92}" presName="spaceRect" presStyleCnt="0"/>
      <dgm:spPr/>
    </dgm:pt>
    <dgm:pt modelId="{15DA5191-05A1-409A-AE6A-7FAB82D6D0E3}" type="pres">
      <dgm:prSet presAssocID="{E171E769-3A4E-4AFD-9EF9-BA5E85219D92}" presName="textRect" presStyleLbl="revTx" presStyleIdx="3" presStyleCnt="4">
        <dgm:presLayoutVars>
          <dgm:chMax val="1"/>
          <dgm:chPref val="1"/>
        </dgm:presLayoutVars>
      </dgm:prSet>
      <dgm:spPr/>
    </dgm:pt>
  </dgm:ptLst>
  <dgm:cxnLst>
    <dgm:cxn modelId="{84D08E0E-646E-4DB8-BC3E-7D4E398D5DDB}" srcId="{5F04198C-4CBD-48AE-9BEA-661781229075}" destId="{E171E769-3A4E-4AFD-9EF9-BA5E85219D92}" srcOrd="3" destOrd="0" parTransId="{89E3237F-1AFC-4588-9118-21C75B243B01}" sibTransId="{127103ED-C2C0-4924-8F0E-06529D9EFF87}"/>
    <dgm:cxn modelId="{1C09B826-057C-4670-B547-F8E8D28C4CAA}" type="presOf" srcId="{5F04198C-4CBD-48AE-9BEA-661781229075}" destId="{5546B66E-267A-417B-AC83-67662F0E14B7}" srcOrd="0" destOrd="0" presId="urn:microsoft.com/office/officeart/2018/2/layout/IconCircleList"/>
    <dgm:cxn modelId="{42933428-79B8-4C8E-B03D-201C2DA2FB9C}" type="presOf" srcId="{66893A8E-FEBA-47D8-89AA-9215CB0E2A04}" destId="{8A4479FD-925A-44A9-8C94-54627C5C6313}" srcOrd="0" destOrd="0" presId="urn:microsoft.com/office/officeart/2018/2/layout/IconCircleList"/>
    <dgm:cxn modelId="{DE7F273F-2E63-4540-BCD1-CC07DB88166A}" type="presOf" srcId="{BFBED7DB-AEEA-4718-BF78-DD9ACF582F8A}" destId="{869F6598-E6EB-4A20-8DAA-53632621C101}" srcOrd="0" destOrd="0" presId="urn:microsoft.com/office/officeart/2018/2/layout/IconCircleList"/>
    <dgm:cxn modelId="{8BF22B74-2B3D-4554-872D-251A84579071}" type="presOf" srcId="{8AAD0133-31F5-484B-B629-9F0FF4A3D40E}" destId="{90A85ED7-0E9C-4DA1-A6A6-E761B6B8BD98}" srcOrd="0" destOrd="0" presId="urn:microsoft.com/office/officeart/2018/2/layout/IconCircleList"/>
    <dgm:cxn modelId="{A152125A-B14F-4F5C-B9E1-96002F397159}" srcId="{5F04198C-4CBD-48AE-9BEA-661781229075}" destId="{1F053B8D-DF70-4D99-9FBB-CE8EFBBC5E54}" srcOrd="1" destOrd="0" parTransId="{9D63837D-7002-40D2-910E-6326056188BD}" sibTransId="{71E9FED6-15D5-44D7-BEF4-8C12D4DC49B8}"/>
    <dgm:cxn modelId="{F2CF5696-F761-4159-8B7B-09330EC3E523}" type="presOf" srcId="{E171E769-3A4E-4AFD-9EF9-BA5E85219D92}" destId="{15DA5191-05A1-409A-AE6A-7FAB82D6D0E3}" srcOrd="0" destOrd="0" presId="urn:microsoft.com/office/officeart/2018/2/layout/IconCircleList"/>
    <dgm:cxn modelId="{A7E4B998-E288-4EBC-A0CE-63F83535F460}" srcId="{5F04198C-4CBD-48AE-9BEA-661781229075}" destId="{0026F5F4-AF61-46AA-865D-FD4882075069}" srcOrd="0" destOrd="0" parTransId="{5E1C801C-713F-4C70-9F03-EAF1A0A168E6}" sibTransId="{8AAD0133-31F5-484B-B629-9F0FF4A3D40E}"/>
    <dgm:cxn modelId="{C39F96A8-05C5-4E92-9B66-FD68948E4AC7}" type="presOf" srcId="{1F053B8D-DF70-4D99-9FBB-CE8EFBBC5E54}" destId="{763BE58E-AC03-44C8-8871-3529DF0F7C75}" srcOrd="0" destOrd="0" presId="urn:microsoft.com/office/officeart/2018/2/layout/IconCircleList"/>
    <dgm:cxn modelId="{B252B6C1-59AB-4E78-850D-E21806BD5C75}" type="presOf" srcId="{71E9FED6-15D5-44D7-BEF4-8C12D4DC49B8}" destId="{12E6F03A-A44C-4D9B-8755-96C6647369EB}" srcOrd="0" destOrd="0" presId="urn:microsoft.com/office/officeart/2018/2/layout/IconCircleList"/>
    <dgm:cxn modelId="{AA4B96C3-A0E4-40E5-A86B-A66ADFA04959}" type="presOf" srcId="{0026F5F4-AF61-46AA-865D-FD4882075069}" destId="{1A065BB7-19C6-48B9-A6D3-12AE2DB2ACFB}" srcOrd="0" destOrd="0" presId="urn:microsoft.com/office/officeart/2018/2/layout/IconCircleList"/>
    <dgm:cxn modelId="{DAF6F0C5-05E4-4084-839A-2C33579D9804}" srcId="{5F04198C-4CBD-48AE-9BEA-661781229075}" destId="{66893A8E-FEBA-47D8-89AA-9215CB0E2A04}" srcOrd="2" destOrd="0" parTransId="{D097ACDB-73EA-43E6-BEA6-D292ED1BB189}" sibTransId="{BFBED7DB-AEEA-4718-BF78-DD9ACF582F8A}"/>
    <dgm:cxn modelId="{E6A3EEBD-8CC6-4AD9-85D0-8901891B9A62}" type="presParOf" srcId="{5546B66E-267A-417B-AC83-67662F0E14B7}" destId="{B4A6E19C-CC5F-42C5-A37C-66092429557C}" srcOrd="0" destOrd="0" presId="urn:microsoft.com/office/officeart/2018/2/layout/IconCircleList"/>
    <dgm:cxn modelId="{977D0411-7C77-49DF-BE33-C51FF88F9F3E}" type="presParOf" srcId="{B4A6E19C-CC5F-42C5-A37C-66092429557C}" destId="{7FABAB4F-FA26-46DE-BC10-8B2F9A3DA4C9}" srcOrd="0" destOrd="0" presId="urn:microsoft.com/office/officeart/2018/2/layout/IconCircleList"/>
    <dgm:cxn modelId="{078E77A7-CEE1-4FDE-813B-71939867EBF3}" type="presParOf" srcId="{7FABAB4F-FA26-46DE-BC10-8B2F9A3DA4C9}" destId="{8F2BF58E-247E-482D-A215-533C55867983}" srcOrd="0" destOrd="0" presId="urn:microsoft.com/office/officeart/2018/2/layout/IconCircleList"/>
    <dgm:cxn modelId="{52666FBA-644E-4102-8200-5419DE6FD4AB}" type="presParOf" srcId="{7FABAB4F-FA26-46DE-BC10-8B2F9A3DA4C9}" destId="{3E22E4E8-1C9A-473B-B910-B952ACFAB015}" srcOrd="1" destOrd="0" presId="urn:microsoft.com/office/officeart/2018/2/layout/IconCircleList"/>
    <dgm:cxn modelId="{BC3B7B78-89D9-4845-BA56-75B20F08F8A9}" type="presParOf" srcId="{7FABAB4F-FA26-46DE-BC10-8B2F9A3DA4C9}" destId="{7481C832-C214-4762-AB79-ABA8C49E45CE}" srcOrd="2" destOrd="0" presId="urn:microsoft.com/office/officeart/2018/2/layout/IconCircleList"/>
    <dgm:cxn modelId="{6F799F76-07BE-4691-A143-93E65D2767E4}" type="presParOf" srcId="{7FABAB4F-FA26-46DE-BC10-8B2F9A3DA4C9}" destId="{1A065BB7-19C6-48B9-A6D3-12AE2DB2ACFB}" srcOrd="3" destOrd="0" presId="urn:microsoft.com/office/officeart/2018/2/layout/IconCircleList"/>
    <dgm:cxn modelId="{04CE9BA9-23A8-4474-90A6-B3BB1C535CAA}" type="presParOf" srcId="{B4A6E19C-CC5F-42C5-A37C-66092429557C}" destId="{90A85ED7-0E9C-4DA1-A6A6-E761B6B8BD98}" srcOrd="1" destOrd="0" presId="urn:microsoft.com/office/officeart/2018/2/layout/IconCircleList"/>
    <dgm:cxn modelId="{B514BA8F-0434-4CBA-AAA4-4FFCE225B815}" type="presParOf" srcId="{B4A6E19C-CC5F-42C5-A37C-66092429557C}" destId="{B4D7A8B2-FCBA-456E-9CAC-878D0C7A6911}" srcOrd="2" destOrd="0" presId="urn:microsoft.com/office/officeart/2018/2/layout/IconCircleList"/>
    <dgm:cxn modelId="{F209679B-4971-47D4-86A0-0A97BF7EB62F}" type="presParOf" srcId="{B4D7A8B2-FCBA-456E-9CAC-878D0C7A6911}" destId="{6EC522CE-A0EE-426E-9D49-EF650DEA0D57}" srcOrd="0" destOrd="0" presId="urn:microsoft.com/office/officeart/2018/2/layout/IconCircleList"/>
    <dgm:cxn modelId="{62F97DD8-F4C5-4288-B279-9A5F69BA6C5A}" type="presParOf" srcId="{B4D7A8B2-FCBA-456E-9CAC-878D0C7A6911}" destId="{825BD126-7C23-40AF-AE06-BCA0EDE031D4}" srcOrd="1" destOrd="0" presId="urn:microsoft.com/office/officeart/2018/2/layout/IconCircleList"/>
    <dgm:cxn modelId="{6E6DB1ED-DDC4-40B4-A2E2-BD5AA90AC2FE}" type="presParOf" srcId="{B4D7A8B2-FCBA-456E-9CAC-878D0C7A6911}" destId="{576EA62A-D38B-4BF0-BB4D-D9109F1CD483}" srcOrd="2" destOrd="0" presId="urn:microsoft.com/office/officeart/2018/2/layout/IconCircleList"/>
    <dgm:cxn modelId="{6402A9BC-9CEE-4145-96CB-37307FE69450}" type="presParOf" srcId="{B4D7A8B2-FCBA-456E-9CAC-878D0C7A6911}" destId="{763BE58E-AC03-44C8-8871-3529DF0F7C75}" srcOrd="3" destOrd="0" presId="urn:microsoft.com/office/officeart/2018/2/layout/IconCircleList"/>
    <dgm:cxn modelId="{65B01B28-020F-4300-B29F-7DE855929768}" type="presParOf" srcId="{B4A6E19C-CC5F-42C5-A37C-66092429557C}" destId="{12E6F03A-A44C-4D9B-8755-96C6647369EB}" srcOrd="3" destOrd="0" presId="urn:microsoft.com/office/officeart/2018/2/layout/IconCircleList"/>
    <dgm:cxn modelId="{5D592D9C-6B6C-480E-A0CC-A61928801E2B}" type="presParOf" srcId="{B4A6E19C-CC5F-42C5-A37C-66092429557C}" destId="{665CA2D9-6526-4A24-B131-0A58DDEDF038}" srcOrd="4" destOrd="0" presId="urn:microsoft.com/office/officeart/2018/2/layout/IconCircleList"/>
    <dgm:cxn modelId="{436CA8D5-3B08-4DDF-99EC-613AB580C007}" type="presParOf" srcId="{665CA2D9-6526-4A24-B131-0A58DDEDF038}" destId="{9F216EC9-3315-4FCC-A036-50DBD8239521}" srcOrd="0" destOrd="0" presId="urn:microsoft.com/office/officeart/2018/2/layout/IconCircleList"/>
    <dgm:cxn modelId="{C858C252-E1DE-4FC9-B000-12EB8F5BE00C}" type="presParOf" srcId="{665CA2D9-6526-4A24-B131-0A58DDEDF038}" destId="{2D7B1315-4AB0-4718-AC2D-AF4C893A0F5D}" srcOrd="1" destOrd="0" presId="urn:microsoft.com/office/officeart/2018/2/layout/IconCircleList"/>
    <dgm:cxn modelId="{547BECDB-6FDA-434F-A036-AC175FDDF15F}" type="presParOf" srcId="{665CA2D9-6526-4A24-B131-0A58DDEDF038}" destId="{AFD00B3D-127B-423A-A462-225DFCB19A2A}" srcOrd="2" destOrd="0" presId="urn:microsoft.com/office/officeart/2018/2/layout/IconCircleList"/>
    <dgm:cxn modelId="{66E608E5-25DB-431D-A385-A246366AAAC3}" type="presParOf" srcId="{665CA2D9-6526-4A24-B131-0A58DDEDF038}" destId="{8A4479FD-925A-44A9-8C94-54627C5C6313}" srcOrd="3" destOrd="0" presId="urn:microsoft.com/office/officeart/2018/2/layout/IconCircleList"/>
    <dgm:cxn modelId="{F5E96F91-2F91-4243-9808-153A938227C4}" type="presParOf" srcId="{B4A6E19C-CC5F-42C5-A37C-66092429557C}" destId="{869F6598-E6EB-4A20-8DAA-53632621C101}" srcOrd="5" destOrd="0" presId="urn:microsoft.com/office/officeart/2018/2/layout/IconCircleList"/>
    <dgm:cxn modelId="{F246C7E8-2E30-41CB-85EA-154F4DCB4024}" type="presParOf" srcId="{B4A6E19C-CC5F-42C5-A37C-66092429557C}" destId="{25D8D7C6-0A33-4000-AF21-C7A426637F37}" srcOrd="6" destOrd="0" presId="urn:microsoft.com/office/officeart/2018/2/layout/IconCircleList"/>
    <dgm:cxn modelId="{6CA4ACD7-0C84-46A1-A237-14BC3057941D}" type="presParOf" srcId="{25D8D7C6-0A33-4000-AF21-C7A426637F37}" destId="{1F6DDD1D-6D5B-404E-8E79-B68294B95F10}" srcOrd="0" destOrd="0" presId="urn:microsoft.com/office/officeart/2018/2/layout/IconCircleList"/>
    <dgm:cxn modelId="{1E769703-ABD9-4FAD-A550-BD854944B0CD}" type="presParOf" srcId="{25D8D7C6-0A33-4000-AF21-C7A426637F37}" destId="{52A79DA3-432D-473F-BCE5-CC15442080FF}" srcOrd="1" destOrd="0" presId="urn:microsoft.com/office/officeart/2018/2/layout/IconCircleList"/>
    <dgm:cxn modelId="{F34DA42F-967E-4A82-88A7-E0882F4B7C5F}" type="presParOf" srcId="{25D8D7C6-0A33-4000-AF21-C7A426637F37}" destId="{BF7008D0-4A0B-48F9-8358-F32352CB8F24}" srcOrd="2" destOrd="0" presId="urn:microsoft.com/office/officeart/2018/2/layout/IconCircleList"/>
    <dgm:cxn modelId="{574DDADE-B693-4A86-A310-871B7BCF09DF}" type="presParOf" srcId="{25D8D7C6-0A33-4000-AF21-C7A426637F37}" destId="{15DA5191-05A1-409A-AE6A-7FAB82D6D0E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BF58E-247E-482D-A215-533C55867983}">
      <dsp:nvSpPr>
        <dsp:cNvPr id="0" name=""/>
        <dsp:cNvSpPr/>
      </dsp:nvSpPr>
      <dsp:spPr>
        <a:xfrm>
          <a:off x="40719" y="2284561"/>
          <a:ext cx="1088748" cy="10887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22E4E8-1C9A-473B-B910-B952ACFAB015}">
      <dsp:nvSpPr>
        <dsp:cNvPr id="0" name=""/>
        <dsp:cNvSpPr/>
      </dsp:nvSpPr>
      <dsp:spPr>
        <a:xfrm>
          <a:off x="269357" y="2513198"/>
          <a:ext cx="631474" cy="631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65BB7-19C6-48B9-A6D3-12AE2DB2ACFB}">
      <dsp:nvSpPr>
        <dsp:cNvPr id="0" name=""/>
        <dsp:cNvSpPr/>
      </dsp:nvSpPr>
      <dsp:spPr>
        <a:xfrm>
          <a:off x="1362772" y="2284561"/>
          <a:ext cx="2566336" cy="1088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The Analysis aims to test how investor attention proxied by google search volume index impacts the stock metrics like trading volume traded and returns.</a:t>
          </a:r>
          <a:endParaRPr lang="en-US" sz="1100" kern="1200"/>
        </a:p>
      </dsp:txBody>
      <dsp:txXfrm>
        <a:off x="1362772" y="2284561"/>
        <a:ext cx="2566336" cy="1088748"/>
      </dsp:txXfrm>
    </dsp:sp>
    <dsp:sp modelId="{6EC522CE-A0EE-426E-9D49-EF650DEA0D57}">
      <dsp:nvSpPr>
        <dsp:cNvPr id="0" name=""/>
        <dsp:cNvSpPr/>
      </dsp:nvSpPr>
      <dsp:spPr>
        <a:xfrm>
          <a:off x="4376273" y="2284561"/>
          <a:ext cx="1088748" cy="10887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BD126-7C23-40AF-AE06-BCA0EDE031D4}">
      <dsp:nvSpPr>
        <dsp:cNvPr id="0" name=""/>
        <dsp:cNvSpPr/>
      </dsp:nvSpPr>
      <dsp:spPr>
        <a:xfrm>
          <a:off x="4604910" y="2513198"/>
          <a:ext cx="631474" cy="631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3BE58E-AC03-44C8-8871-3529DF0F7C75}">
      <dsp:nvSpPr>
        <dsp:cNvPr id="0" name=""/>
        <dsp:cNvSpPr/>
      </dsp:nvSpPr>
      <dsp:spPr>
        <a:xfrm>
          <a:off x="5698325" y="2284561"/>
          <a:ext cx="2566336" cy="1088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We have considered only the ticker names of the stocks as the keywords since searching for a stock using its ticker is less ambiguous. If investors are searching "AAPL" (the ticker for Apple Computer Inc.), they are most likely interested in financial information about the stock of Apple Inc. </a:t>
          </a:r>
          <a:endParaRPr lang="en-US" sz="1100" kern="1200"/>
        </a:p>
      </dsp:txBody>
      <dsp:txXfrm>
        <a:off x="5698325" y="2284561"/>
        <a:ext cx="2566336" cy="1088748"/>
      </dsp:txXfrm>
    </dsp:sp>
    <dsp:sp modelId="{9F216EC9-3315-4FCC-A036-50DBD8239521}">
      <dsp:nvSpPr>
        <dsp:cNvPr id="0" name=""/>
        <dsp:cNvSpPr/>
      </dsp:nvSpPr>
      <dsp:spPr>
        <a:xfrm>
          <a:off x="40719" y="4755147"/>
          <a:ext cx="1088748" cy="10887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B1315-4AB0-4718-AC2D-AF4C893A0F5D}">
      <dsp:nvSpPr>
        <dsp:cNvPr id="0" name=""/>
        <dsp:cNvSpPr/>
      </dsp:nvSpPr>
      <dsp:spPr>
        <a:xfrm>
          <a:off x="269357" y="4983785"/>
          <a:ext cx="631474" cy="631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479FD-925A-44A9-8C94-54627C5C6313}">
      <dsp:nvSpPr>
        <dsp:cNvPr id="0" name=""/>
        <dsp:cNvSpPr/>
      </dsp:nvSpPr>
      <dsp:spPr>
        <a:xfrm>
          <a:off x="1362772" y="4755147"/>
          <a:ext cx="2566336" cy="1088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We look at the effect of abnormal google search volume index (AGSVI) on stock returns and volumes by constructing multiple regression models. </a:t>
          </a:r>
          <a:endParaRPr lang="en-US" sz="1100" kern="1200"/>
        </a:p>
      </dsp:txBody>
      <dsp:txXfrm>
        <a:off x="1362772" y="4755147"/>
        <a:ext cx="2566336" cy="1088748"/>
      </dsp:txXfrm>
    </dsp:sp>
    <dsp:sp modelId="{1F6DDD1D-6D5B-404E-8E79-B68294B95F10}">
      <dsp:nvSpPr>
        <dsp:cNvPr id="0" name=""/>
        <dsp:cNvSpPr/>
      </dsp:nvSpPr>
      <dsp:spPr>
        <a:xfrm>
          <a:off x="4376273" y="4755147"/>
          <a:ext cx="1088748" cy="10887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79DA3-432D-473F-BCE5-CC15442080FF}">
      <dsp:nvSpPr>
        <dsp:cNvPr id="0" name=""/>
        <dsp:cNvSpPr/>
      </dsp:nvSpPr>
      <dsp:spPr>
        <a:xfrm>
          <a:off x="4604910" y="4983785"/>
          <a:ext cx="631474" cy="6314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A5191-05A1-409A-AE6A-7FAB82D6D0E3}">
      <dsp:nvSpPr>
        <dsp:cNvPr id="0" name=""/>
        <dsp:cNvSpPr/>
      </dsp:nvSpPr>
      <dsp:spPr>
        <a:xfrm>
          <a:off x="5698325" y="4755147"/>
          <a:ext cx="2566336" cy="1088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We expect to find that an increase in individual investor attention results in positive pressure on the market.</a:t>
          </a:r>
          <a:endParaRPr lang="en-US" sz="1100" kern="1200"/>
        </a:p>
      </dsp:txBody>
      <dsp:txXfrm>
        <a:off x="5698325" y="4755147"/>
        <a:ext cx="2566336" cy="108874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0FE3F-F4B7-9545-9681-0831090B18CD}" type="datetimeFigureOut">
              <a:rPr kumimoji="1" lang="zh-CN" altLang="en-US" smtClean="0"/>
              <a:t>2023/11/30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6D659-5851-8141-A4B9-BAD624B2CA0D}" type="slidenum">
              <a:rPr kumimoji="1" lang="zh-CN" altLang="en-US" smtClean="0"/>
              <a:t>‹#›</a:t>
            </a:fld>
            <a:endParaRPr kumimoji="1" lang="zh-CN" altLang="en-US"/>
          </a:p>
        </p:txBody>
      </p:sp>
    </p:spTree>
    <p:extLst>
      <p:ext uri="{BB962C8B-B14F-4D97-AF65-F5344CB8AC3E}">
        <p14:creationId xmlns:p14="http://schemas.microsoft.com/office/powerpoint/2010/main" val="233245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6D659-5851-8141-A4B9-BAD624B2CA0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094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788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5730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1826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203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0922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626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714994-E69F-A14C-B76E-9642103E1F3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964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6D659-5851-8141-A4B9-BAD624B2CA0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381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50FFD-8B0F-9047-BBD3-89E90B2F33C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A8755D-62CD-8E47-A0C6-38BE17837A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CD74ED4-2AD7-0D47-916B-AED7EEA51AC2}"/>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99023985-BD08-0C46-8016-7A6B1772630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1EE731-65E6-C94C-9DFD-377F539EF828}"/>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49247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41A55-FE41-F147-AF6F-C7172357FA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80FC82D-BBA2-694D-9F31-027F881B0CF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98B45A-A15F-DD4E-AAA7-B695FBC351F3}"/>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96D9C8C9-5847-CF4A-A710-450760646A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3E6268-9CCF-594E-967B-E68EC9B3150B}"/>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212951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9A12F8-01EB-A442-9332-F0E03E0E928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75C5F2A-27C9-E44A-8334-2402B0F9D5B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91292E7-6EF4-E14C-9E68-EBF9FB0D0F9C}"/>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DC7D5A76-E27E-D54D-996B-B5D9AD04D14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9C96AD8-A0F8-1E47-94CD-3C68D24CAA0A}"/>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2060600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F846701-FDCD-224E-A727-C1A58E84CE61}" type="datetimeFigureOut">
              <a:rPr kumimoji="1" lang="zh-CN" altLang="en-US" smtClean="0"/>
              <a:t>2023/11/30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A71B44-8709-924B-9594-DF3E375B700F}" type="slidenum">
              <a:rPr kumimoji="1" lang="zh-CN" altLang="en-US" smtClean="0"/>
              <a:t>‹#›</a:t>
            </a:fld>
            <a:endParaRPr kumimoji="1" lang="zh-CN" altLang="en-US"/>
          </a:p>
        </p:txBody>
      </p:sp>
    </p:spTree>
    <p:extLst>
      <p:ext uri="{BB962C8B-B14F-4D97-AF65-F5344CB8AC3E}">
        <p14:creationId xmlns:p14="http://schemas.microsoft.com/office/powerpoint/2010/main" val="31861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BDFE6-74FE-BD4D-9A5A-35BCB785E39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182B5C8-6C80-A345-9209-83E8D65F964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7976CE-8205-BB40-8C23-BC0A1222A22C}"/>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D179F29B-DE9B-F24B-8F78-FD48C5C9BE2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FA1208B-8A18-5C48-ADF6-AA39E17075DB}"/>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88916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E6495-7521-9E45-9782-3EA5304FADA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45C3A02-62EE-614B-9D87-688B29EB8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1C53130-C8D2-434F-A21F-482C989CFC35}"/>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32927FC0-F240-8840-BB61-99172A0253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520A0C7-C863-4747-B7E9-F243D961A3F3}"/>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4179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8A91B-8389-F049-B2F6-46F621563D1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D932DE-AD51-2E44-8998-48F40B3B585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F689E8E-4D93-464B-9020-89DFEAC9047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CDBD571-ED0A-6048-8D2B-2038BF172151}"/>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6" name="页脚占位符 5">
            <a:extLst>
              <a:ext uri="{FF2B5EF4-FFF2-40B4-BE49-F238E27FC236}">
                <a16:creationId xmlns:a16="http://schemas.microsoft.com/office/drawing/2014/main" id="{95B9295D-43EC-4E43-9522-E27CB572D1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94928DE-B1E6-184E-A90D-436D6CB88AD7}"/>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3835216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28180-9B2A-7542-9243-F5F695CF8A2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949914A-6393-2049-A88E-B881F434E5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BF92E58-102B-234F-BA35-705397DF3CA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1C28375-4769-4246-9CCC-434B199C1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769DBA3-9D9C-4748-81E2-17874ADE305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883BA08-7391-0544-846D-3A5A9EC9F7A7}"/>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8" name="页脚占位符 7">
            <a:extLst>
              <a:ext uri="{FF2B5EF4-FFF2-40B4-BE49-F238E27FC236}">
                <a16:creationId xmlns:a16="http://schemas.microsoft.com/office/drawing/2014/main" id="{ED3CB37D-C9A9-6B48-B2CB-35C2DD8E6E8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D51D690-A742-734E-BE98-36695B238B93}"/>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2196214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30644-714C-C94E-A96F-FCE28B57A98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8D5D8F9-C99E-BF45-B7D0-7E774C2A09DE}"/>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4" name="页脚占位符 3">
            <a:extLst>
              <a:ext uri="{FF2B5EF4-FFF2-40B4-BE49-F238E27FC236}">
                <a16:creationId xmlns:a16="http://schemas.microsoft.com/office/drawing/2014/main" id="{D784563D-65CB-7440-B8B4-94B8B561FAB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C3A1643-2EE0-C24D-B8AB-142B680AAF61}"/>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2865480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83DE8D-36E9-1B46-9F67-FACEE87ECE7D}"/>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3" name="页脚占位符 2">
            <a:extLst>
              <a:ext uri="{FF2B5EF4-FFF2-40B4-BE49-F238E27FC236}">
                <a16:creationId xmlns:a16="http://schemas.microsoft.com/office/drawing/2014/main" id="{0C517F2E-3E1C-5C4C-B7C0-18382801A91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5F4F059-5C02-0A42-8435-8B54FE0A48BC}"/>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141260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F0128-4F49-1243-BFD4-794E6219635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236236E-FCDF-3A42-8F10-B9EDB4BE5E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C505CEF-0E64-A645-B782-C22C800E5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36D6A73-CEFC-7C42-9326-6197D50F2890}"/>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6" name="页脚占位符 5">
            <a:extLst>
              <a:ext uri="{FF2B5EF4-FFF2-40B4-BE49-F238E27FC236}">
                <a16:creationId xmlns:a16="http://schemas.microsoft.com/office/drawing/2014/main" id="{7E28499F-3DA3-C943-AE82-CF27460A41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B06393F-5297-414A-8A8F-618DA628C906}"/>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1922689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328F8-2FE5-D947-B353-9BA7F8BEBD9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E82E59A-9E43-C54C-BF91-E64A85CF2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E074106-A084-2543-A8E7-8242FA034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E64303E-540F-F244-B4BA-F6F166108E96}"/>
              </a:ext>
            </a:extLst>
          </p:cNvPr>
          <p:cNvSpPr>
            <a:spLocks noGrp="1"/>
          </p:cNvSpPr>
          <p:nvPr>
            <p:ph type="dt" sz="half" idx="10"/>
          </p:nvPr>
        </p:nvSpPr>
        <p:spPr/>
        <p:txBody>
          <a:bodyPr/>
          <a:lstStyle/>
          <a:p>
            <a:fld id="{E3B113F7-0B47-D64A-A8BD-12F950596EFB}" type="datetimeFigureOut">
              <a:rPr kumimoji="1" lang="zh-CN" altLang="en-US" smtClean="0"/>
              <a:t>2023/11/30</a:t>
            </a:fld>
            <a:endParaRPr kumimoji="1" lang="zh-CN" altLang="en-US"/>
          </a:p>
        </p:txBody>
      </p:sp>
      <p:sp>
        <p:nvSpPr>
          <p:cNvPr id="6" name="页脚占位符 5">
            <a:extLst>
              <a:ext uri="{FF2B5EF4-FFF2-40B4-BE49-F238E27FC236}">
                <a16:creationId xmlns:a16="http://schemas.microsoft.com/office/drawing/2014/main" id="{9AE82F6B-2F6D-4148-B95C-EF9834D7107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FDADAB9-7915-7D4D-9644-10E8E53FEBC1}"/>
              </a:ext>
            </a:extLst>
          </p:cNvPr>
          <p:cNvSpPr>
            <a:spLocks noGrp="1"/>
          </p:cNvSpPr>
          <p:nvPr>
            <p:ph type="sldNum" sz="quarter" idx="12"/>
          </p:nvPr>
        </p:nvSpPr>
        <p:spPr/>
        <p:txBody>
          <a:body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232928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6FA3094-0F1B-F547-987E-4FD9F23A8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6305EBC-5547-DB45-94F3-79F034B58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5C27CD6-7A9A-024E-A9DD-3D05D2BFC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113F7-0B47-D64A-A8BD-12F950596EFB}" type="datetimeFigureOut">
              <a:rPr kumimoji="1" lang="zh-CN" altLang="en-US" smtClean="0"/>
              <a:t>2023/11/30</a:t>
            </a:fld>
            <a:endParaRPr kumimoji="1" lang="zh-CN" altLang="en-US"/>
          </a:p>
        </p:txBody>
      </p:sp>
      <p:sp>
        <p:nvSpPr>
          <p:cNvPr id="5" name="页脚占位符 4">
            <a:extLst>
              <a:ext uri="{FF2B5EF4-FFF2-40B4-BE49-F238E27FC236}">
                <a16:creationId xmlns:a16="http://schemas.microsoft.com/office/drawing/2014/main" id="{9D7C7051-0AFC-DF43-8E9D-D392C236E1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83AAB0D-9340-A74A-A2A2-C7931C5CD4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93C2F0-2EF6-0C48-8FBA-EF51010539E3}" type="slidenum">
              <a:rPr kumimoji="1" lang="zh-CN" altLang="en-US" smtClean="0"/>
              <a:t>‹#›</a:t>
            </a:fld>
            <a:endParaRPr kumimoji="1" lang="zh-CN" altLang="en-US"/>
          </a:p>
        </p:txBody>
      </p:sp>
    </p:spTree>
    <p:extLst>
      <p:ext uri="{BB962C8B-B14F-4D97-AF65-F5344CB8AC3E}">
        <p14:creationId xmlns:p14="http://schemas.microsoft.com/office/powerpoint/2010/main" val="61126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0.png"/><Relationship Id="rId10" Type="http://schemas.openxmlformats.org/officeDocument/2006/relationships/image" Target="../media/image56.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7.pn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8" name="Picture 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8A8276B7-57BE-4DA9-A39A-59720F57D592}"/>
              </a:ext>
            </a:extLst>
          </p:cNvPr>
          <p:cNvPicPr>
            <a:picLocks noChangeAspect="1"/>
          </p:cNvPicPr>
          <p:nvPr/>
        </p:nvPicPr>
        <p:blipFill>
          <a:blip r:embed="rId3"/>
          <a:stretch>
            <a:fillRect/>
          </a:stretch>
        </p:blipFill>
        <p:spPr>
          <a:xfrm flipH="1">
            <a:off x="-93352" y="0"/>
            <a:ext cx="10290787" cy="6858000"/>
          </a:xfrm>
          <a:prstGeom prst="rect">
            <a:avLst/>
          </a:prstGeom>
        </p:spPr>
      </p:pic>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5" name="文本框 14"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EEC55C06-DD32-4267-8EA0-7B771D7A2464}"/>
              </a:ext>
            </a:extLst>
          </p:cNvPr>
          <p:cNvSpPr txBox="1"/>
          <p:nvPr/>
        </p:nvSpPr>
        <p:spPr>
          <a:xfrm>
            <a:off x="849328" y="1511544"/>
            <a:ext cx="6047681" cy="738664"/>
          </a:xfrm>
          <a:prstGeom prst="rect">
            <a:avLst/>
          </a:prstGeom>
          <a:noFill/>
        </p:spPr>
        <p:txBody>
          <a:bodyPr wrap="none" lIns="0" tIns="0" rIns="0" bIns="0" rtlCol="0">
            <a:spAutoFit/>
          </a:bodyPr>
          <a:lstStyle/>
          <a:p>
            <a:r>
              <a:rPr lang="en-US" altLang="ja-JP" sz="3200">
                <a:solidFill>
                  <a:srgbClr val="224A81"/>
                </a:solidFill>
                <a:latin typeface="思源宋体 CN Heavy" panose="02020900000000000000" pitchFamily="18" charset="-122"/>
                <a:ea typeface="思源宋体 CN Heavy" panose="02020900000000000000" pitchFamily="18" charset="-122"/>
                <a:sym typeface="思源宋体 CN Heavy" panose="02020900000000000000" pitchFamily="18" charset="-122"/>
              </a:rPr>
              <a:t>T8:</a:t>
            </a:r>
            <a:r>
              <a:rPr lang="zh-CN" altLang="en-US" sz="4800">
                <a:solidFill>
                  <a:srgbClr val="224A81"/>
                </a:solidFill>
                <a:latin typeface="思源宋体 CN Heavy" panose="02020900000000000000" pitchFamily="18" charset="-122"/>
                <a:ea typeface="思源宋体 CN Heavy" panose="02020900000000000000" pitchFamily="18" charset="-122"/>
                <a:sym typeface="思源宋体 CN Heavy" panose="02020900000000000000" pitchFamily="18" charset="-122"/>
              </a:rPr>
              <a:t> </a:t>
            </a:r>
            <a:r>
              <a:rPr lang="en-US" altLang="zh-CN" sz="4800">
                <a:solidFill>
                  <a:srgbClr val="224A81"/>
                </a:solidFill>
                <a:latin typeface="思源宋体 CN Heavy" panose="02020900000000000000" pitchFamily="18" charset="-122"/>
                <a:ea typeface="思源宋体 CN Heavy" panose="02020900000000000000" pitchFamily="18" charset="-122"/>
                <a:sym typeface="思源宋体 CN Heavy" panose="02020900000000000000" pitchFamily="18" charset="-122"/>
              </a:rPr>
              <a:t>Investor Attention</a:t>
            </a:r>
            <a:endParaRPr lang="zh-CN" altLang="en-US" sz="3600">
              <a:solidFill>
                <a:srgbClr val="224A81"/>
              </a:solidFill>
              <a:latin typeface="思源宋体 CN Heavy" panose="02020900000000000000" pitchFamily="18" charset="-122"/>
              <a:ea typeface="思源宋体 CN Heavy" panose="02020900000000000000" pitchFamily="18" charset="-122"/>
              <a:sym typeface="思源宋体 CN Heavy" panose="02020900000000000000" pitchFamily="18" charset="-122"/>
            </a:endParaRPr>
          </a:p>
        </p:txBody>
      </p:sp>
    </p:spTree>
    <p:extLst>
      <p:ext uri="{BB962C8B-B14F-4D97-AF65-F5344CB8AC3E}">
        <p14:creationId xmlns:p14="http://schemas.microsoft.com/office/powerpoint/2010/main" val="317805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cxnSp>
        <p:nvCxnSpPr>
          <p:cNvPr id="4"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DD093F4-841A-4F94-A6C6-2A72E5517DDA}"/>
              </a:ext>
            </a:extLst>
          </p:cNvPr>
          <p:cNvCxnSpPr>
            <a:cxnSpLocks/>
          </p:cNvCxnSpPr>
          <p:nvPr/>
        </p:nvCxnSpPr>
        <p:spPr>
          <a:xfrm>
            <a:off x="91261" y="671565"/>
            <a:ext cx="1834855"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C1E0BB3-329B-4701-AFB1-F8CCB9947651}"/>
              </a:ext>
            </a:extLst>
          </p:cNvPr>
          <p:cNvSpPr/>
          <p:nvPr/>
        </p:nvSpPr>
        <p:spPr>
          <a:xfrm>
            <a:off x="209320" y="1019998"/>
            <a:ext cx="12107538" cy="5086392"/>
          </a:xfrm>
          <a:prstGeom prst="rect">
            <a:avLst/>
          </a:prstGeom>
        </p:spPr>
        <p:txBody>
          <a:bodyPr wrap="square" lIns="91440" tIns="45720" rIns="91440" bIns="45720" anchor="t">
            <a:spAutoFit/>
          </a:bodyPr>
          <a:lstStyle/>
          <a:p>
            <a:pPr>
              <a:lnSpc>
                <a:spcPct val="150000"/>
              </a:lnSpc>
            </a:pPr>
            <a:r>
              <a:rPr lang="en-US" altLang="zh-CN" sz="2000">
                <a:solidFill>
                  <a:srgbClr val="1C1163"/>
                </a:solidFill>
                <a:latin typeface="Alibaba PuHuiTi Light" charset="-122"/>
                <a:ea typeface="Alibaba PuHuiTi Light"/>
                <a:cs typeface="Alibaba PuHuiTi Light" charset="-122"/>
              </a:rPr>
              <a:t>● </a:t>
            </a:r>
            <a:r>
              <a:rPr lang="en-US" altLang="zh-CN" sz="2000">
                <a:latin typeface="Alibaba PuHuiTi Light" charset="-122"/>
                <a:ea typeface="Alibaba PuHuiTi Light"/>
                <a:cs typeface="Alibaba PuHuiTi Light" charset="-122"/>
              </a:rPr>
              <a:t>Chen</a:t>
            </a:r>
            <a:r>
              <a:rPr kumimoji="0" lang="en-US" altLang="zh-CN" sz="2000" i="0" u="none" strike="noStrike" kern="1200" cap="none" spc="0" normalizeH="0" baseline="0" noProof="0">
                <a:ln>
                  <a:noFill/>
                </a:ln>
                <a:effectLst/>
                <a:uLnTx/>
                <a:uFillTx/>
                <a:latin typeface="Alibaba PuHuiTi Light" charset="-122"/>
                <a:ea typeface="Alibaba PuHuiTi Light"/>
                <a:cs typeface="Alibaba PuHuiTi Light" charset="-122"/>
              </a:rPr>
              <a:t> et al.,( </a:t>
            </a:r>
            <a:r>
              <a:rPr lang="en-US" altLang="zh-CN" sz="2000">
                <a:latin typeface="Alibaba PuHuiTi Light" charset="-122"/>
                <a:ea typeface="Alibaba PuHuiTi Light"/>
                <a:cs typeface="Alibaba PuHuiTi Light" charset="-122"/>
              </a:rPr>
              <a:t>2018)</a:t>
            </a:r>
          </a:p>
          <a:p>
            <a:pPr>
              <a:lnSpc>
                <a:spcPct val="150000"/>
              </a:lnSpc>
            </a:pPr>
            <a:r>
              <a:rPr lang="en-US" altLang="zh-CN">
                <a:solidFill>
                  <a:srgbClr val="1C1163"/>
                </a:solidFill>
                <a:latin typeface="Alibaba PuHuiTi Light" charset="-122"/>
                <a:ea typeface="Alibaba PuHuiTi Light"/>
                <a:cs typeface="Alibaba PuHuiTi Light" charset="-122"/>
              </a:rPr>
              <a:t>○ Investor attention has impact beyond market segments: it predicts future market returns</a:t>
            </a:r>
          </a:p>
          <a:p>
            <a:pPr>
              <a:lnSpc>
                <a:spcPct val="150000"/>
              </a:lnSpc>
            </a:pPr>
            <a:r>
              <a:rPr lang="en-US" altLang="zh-CN">
                <a:solidFill>
                  <a:srgbClr val="1C1163"/>
                </a:solidFill>
                <a:latin typeface="Alibaba PuHuiTi Light" charset="-122"/>
                <a:ea typeface="Alibaba PuHuiTi Light"/>
                <a:cs typeface="Alibaba PuHuiTi Light" charset="-122"/>
              </a:rPr>
              <a:t>significantly and negatively both in- and out-of-sample.</a:t>
            </a:r>
          </a:p>
          <a:p>
            <a:pPr>
              <a:lnSpc>
                <a:spcPct val="150000"/>
              </a:lnSpc>
            </a:pPr>
            <a:r>
              <a:rPr lang="en-US" altLang="zh-CN" sz="2000">
                <a:solidFill>
                  <a:srgbClr val="1C1163"/>
                </a:solidFill>
                <a:latin typeface="Alibaba PuHuiTi Light" charset="-122"/>
                <a:ea typeface="Alibaba PuHuiTi Light"/>
                <a:cs typeface="Alibaba PuHuiTi Light" charset="-122"/>
              </a:rPr>
              <a:t>● </a:t>
            </a:r>
            <a:r>
              <a:rPr lang="en-US" altLang="zh-CN" sz="2000">
                <a:latin typeface="Alibaba PuHuiTi Light" charset="-122"/>
                <a:ea typeface="Alibaba PuHuiTi Light"/>
                <a:cs typeface="Alibaba PuHuiTi Light" charset="-122"/>
              </a:rPr>
              <a:t>Andrei &amp; Hasler(2019)</a:t>
            </a:r>
          </a:p>
          <a:p>
            <a:pPr>
              <a:lnSpc>
                <a:spcPct val="150000"/>
              </a:lnSpc>
            </a:pPr>
            <a:r>
              <a:rPr lang="en-US" altLang="zh-CN">
                <a:solidFill>
                  <a:srgbClr val="1C1163"/>
                </a:solidFill>
                <a:latin typeface="Alibaba PuHuiTi Light" charset="-122"/>
                <a:ea typeface="Alibaba PuHuiTi Light"/>
                <a:cs typeface="Alibaba PuHuiTi Light" charset="-122"/>
              </a:rPr>
              <a:t>○ Stock-return volatility and risk premia increase with attention</a:t>
            </a:r>
          </a:p>
          <a:p>
            <a:pPr>
              <a:lnSpc>
                <a:spcPct val="150000"/>
              </a:lnSpc>
            </a:pPr>
            <a:r>
              <a:rPr lang="en-US" altLang="zh-CN">
                <a:solidFill>
                  <a:srgbClr val="1C1163"/>
                </a:solidFill>
                <a:latin typeface="Alibaba PuHuiTi Light" charset="-122"/>
                <a:ea typeface="Alibaba PuHuiTi Light"/>
                <a:cs typeface="Alibaba PuHuiTi Light" charset="-122"/>
              </a:rPr>
              <a:t>○ Variance and risk premia increase quadratically with attention only for sufficiently large values of attention, whereas the quadratic coefficients of uncertainty are only weakly significant, though nonetheless positive.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 </a:t>
            </a:r>
            <a:r>
              <a:rPr kumimoji="0" lang="en-US" altLang="zh-CN" sz="2000" i="0" u="none" strike="noStrike" kern="1200" cap="none" spc="0" normalizeH="0" baseline="0" noProof="0">
                <a:ln>
                  <a:noFill/>
                </a:ln>
                <a:effectLst/>
                <a:uLnTx/>
                <a:uFillTx/>
                <a:latin typeface="Alibaba PuHuiTi Light" charset="-122"/>
                <a:ea typeface="Alibaba PuHuiTi Light"/>
                <a:cs typeface="Alibaba PuHuiTi Light" charset="-122"/>
              </a:rPr>
              <a:t>Swamy et al.,(2019):</a:t>
            </a:r>
            <a:endParaRPr lang="en-US" altLang="zh-CN" sz="2000" i="0" u="none" strike="noStrike" kern="1200" cap="none" spc="0" normalizeH="0" baseline="0" noProof="0">
              <a:ln>
                <a:noFill/>
              </a:ln>
              <a:effectLst/>
              <a:uLnTx/>
              <a:uFillTx/>
              <a:latin typeface="Alibaba PuHuiTi Light" charset="-122"/>
              <a:ea typeface="Alibaba PuHuiTi Light"/>
              <a:cs typeface="Alibaba PuHuiTi Light" charset="-122"/>
            </a:endParaRPr>
          </a:p>
          <a:p>
            <a:pPr>
              <a:lnSpc>
                <a:spcPct val="150000"/>
              </a:lnSpc>
              <a:defRPr/>
            </a:pP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 </a:t>
            </a:r>
            <a:r>
              <a:rPr lang="en-US" altLang="zh-CN">
                <a:solidFill>
                  <a:srgbClr val="1C1163"/>
                </a:solidFill>
                <a:latin typeface="Alibaba PuHuiTi Light" charset="-122"/>
                <a:ea typeface="Alibaba PuHuiTi Light"/>
                <a:cs typeface="Alibaba PuHuiTi Light" charset="-122"/>
              </a:rPr>
              <a:t>A </a:t>
            </a: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higher GSVI predicts positive and significant returns in the subsequent first and</a:t>
            </a:r>
            <a:endParaRPr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second weeks</a:t>
            </a:r>
            <a:endParaRPr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 </a:t>
            </a:r>
            <a:r>
              <a:rPr lang="en-US" altLang="zh-CN">
                <a:solidFill>
                  <a:srgbClr val="1C1163"/>
                </a:solidFill>
                <a:latin typeface="Alibaba PuHuiTi Light" charset="-122"/>
                <a:ea typeface="Alibaba PuHuiTi Light"/>
                <a:cs typeface="Alibaba PuHuiTi Light" charset="-122"/>
              </a:rPr>
              <a:t>Higher</a:t>
            </a:r>
            <a:r>
              <a:rPr kumimoji="0"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rPr>
              <a:t> quantiles of GSVI experience higher excess returns</a:t>
            </a:r>
            <a:endParaRPr lang="en-US" altLang="zh-CN" i="0" u="none" strike="noStrike" kern="1200" cap="none" spc="0" normalizeH="0" baseline="0" noProof="0">
              <a:ln>
                <a:noFill/>
              </a:ln>
              <a:solidFill>
                <a:srgbClr val="1C1163"/>
              </a:solidFill>
              <a:effectLst/>
              <a:uLnTx/>
              <a:uFillTx/>
              <a:latin typeface="Alibaba PuHuiTi Light" charset="-122"/>
              <a:ea typeface="Alibaba PuHuiTi Light"/>
              <a:cs typeface="Alibaba PuHuiTi Light" charset="-122"/>
            </a:endParaRPr>
          </a:p>
          <a:p>
            <a:pPr>
              <a:lnSpc>
                <a:spcPct val="150000"/>
              </a:lnSpc>
            </a:pPr>
            <a:endParaRPr lang="zh-CN" altLang="en-US" sz="1400">
              <a:solidFill>
                <a:srgbClr val="1C1163"/>
              </a:solidFill>
              <a:latin typeface="Alibaba PuHuiTi Light" charset="-122"/>
              <a:ea typeface="Alibaba PuHuiTi Light" charset="-122"/>
              <a:cs typeface="Alibaba PuHuiTi Light" charset="-122"/>
            </a:endParaRPr>
          </a:p>
        </p:txBody>
      </p:sp>
      <p:pic>
        <p:nvPicPr>
          <p:cNvPr id="7" name="图形 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3B25C95-F9F4-4135-8A91-BD9F3EC62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61" y="166052"/>
            <a:ext cx="505745" cy="505745"/>
          </a:xfrm>
          <a:prstGeom prst="rect">
            <a:avLst/>
          </a:prstGeom>
        </p:spPr>
      </p:pic>
      <p:cxnSp>
        <p:nvCxnSpPr>
          <p:cNvPr id="10" name="直接连接符 9">
            <a:extLst>
              <a:ext uri="{FF2B5EF4-FFF2-40B4-BE49-F238E27FC236}">
                <a16:creationId xmlns:a16="http://schemas.microsoft.com/office/drawing/2014/main" id="{24948B56-97C6-40F6-98C1-E43D8A952745}"/>
              </a:ext>
            </a:extLst>
          </p:cNvPr>
          <p:cNvCxnSpPr>
            <a:cxnSpLocks/>
          </p:cNvCxnSpPr>
          <p:nvPr/>
        </p:nvCxnSpPr>
        <p:spPr>
          <a:xfrm>
            <a:off x="6608284" y="1937132"/>
            <a:ext cx="354926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8F23DDA-B1FA-4B0D-AB67-834B8785D396}"/>
              </a:ext>
            </a:extLst>
          </p:cNvPr>
          <p:cNvCxnSpPr>
            <a:cxnSpLocks/>
          </p:cNvCxnSpPr>
          <p:nvPr/>
        </p:nvCxnSpPr>
        <p:spPr>
          <a:xfrm>
            <a:off x="1926116" y="3182038"/>
            <a:ext cx="531196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3BA1745-CE2C-439A-9D5C-0044B3476E9E}"/>
              </a:ext>
            </a:extLst>
          </p:cNvPr>
          <p:cNvCxnSpPr>
            <a:cxnSpLocks/>
          </p:cNvCxnSpPr>
          <p:nvPr/>
        </p:nvCxnSpPr>
        <p:spPr>
          <a:xfrm>
            <a:off x="7359267" y="3661271"/>
            <a:ext cx="46711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FFAC73F-F416-49E1-B7E4-DC72B4A9B271}"/>
              </a:ext>
            </a:extLst>
          </p:cNvPr>
          <p:cNvSpPr/>
          <p:nvPr/>
        </p:nvSpPr>
        <p:spPr>
          <a:xfrm>
            <a:off x="506351" y="105402"/>
            <a:ext cx="2084320"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Prior studies</a:t>
            </a:r>
          </a:p>
        </p:txBody>
      </p:sp>
      <p:pic>
        <p:nvPicPr>
          <p:cNvPr id="3" name="图片 5" descr="图标&#10;&#10;已自动生成说明">
            <a:extLst>
              <a:ext uri="{FF2B5EF4-FFF2-40B4-BE49-F238E27FC236}">
                <a16:creationId xmlns:a16="http://schemas.microsoft.com/office/drawing/2014/main" id="{6BDED148-0AD1-4B20-B20E-99C2673BCF86}"/>
              </a:ext>
            </a:extLst>
          </p:cNvPr>
          <p:cNvPicPr>
            <a:picLocks noChangeAspect="1"/>
          </p:cNvPicPr>
          <p:nvPr/>
        </p:nvPicPr>
        <p:blipFill>
          <a:blip r:embed="rId4"/>
          <a:stretch>
            <a:fillRect/>
          </a:stretch>
        </p:blipFill>
        <p:spPr>
          <a:xfrm>
            <a:off x="11344191" y="1804821"/>
            <a:ext cx="866775" cy="1590675"/>
          </a:xfrm>
          <a:prstGeom prst="rect">
            <a:avLst/>
          </a:prstGeom>
        </p:spPr>
      </p:pic>
    </p:spTree>
    <p:extLst>
      <p:ext uri="{BB962C8B-B14F-4D97-AF65-F5344CB8AC3E}">
        <p14:creationId xmlns:p14="http://schemas.microsoft.com/office/powerpoint/2010/main" val="30373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30B75F9-50D7-B445-A981-3D598727C92E}"/>
              </a:ext>
            </a:extLst>
          </p:cNvPr>
          <p:cNvGrpSpPr/>
          <p:nvPr/>
        </p:nvGrpSpPr>
        <p:grpSpPr>
          <a:xfrm>
            <a:off x="862881" y="2806764"/>
            <a:ext cx="6101387" cy="1244472"/>
            <a:chOff x="1338580" y="2544617"/>
            <a:chExt cx="6101387" cy="1244472"/>
          </a:xfrm>
        </p:grpSpPr>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03</a:t>
              </a:r>
            </a:p>
          </p:txBody>
        </p:sp>
        <p:sp>
          <p:nvSpPr>
            <p:cNvPr id="8" name="矩形 7">
              <a:extLst>
                <a:ext uri="{FF2B5EF4-FFF2-40B4-BE49-F238E27FC236}">
                  <a16:creationId xmlns:a16="http://schemas.microsoft.com/office/drawing/2014/main" id="{044000A4-463C-384C-BEF7-1C6C3163E3B2}"/>
                </a:ext>
              </a:extLst>
            </p:cNvPr>
            <p:cNvSpPr/>
            <p:nvPr/>
          </p:nvSpPr>
          <p:spPr>
            <a:xfrm>
              <a:off x="2566517" y="2765136"/>
              <a:ext cx="4873450" cy="584775"/>
            </a:xfrm>
            <a:prstGeom prst="rect">
              <a:avLst/>
            </a:prstGeom>
          </p:spPr>
          <p:txBody>
            <a:bodyPr wrap="none" lIns="91440" tIns="45720" rIns="91440" bIns="45720" anchor="t">
              <a:spAutoFit/>
            </a:bodyPr>
            <a:lstStyle/>
            <a:p>
              <a:r>
                <a:rPr kumimoji="1" lang="en-US" sz="3200" b="1">
                  <a:solidFill>
                    <a:srgbClr val="1C1163"/>
                  </a:solidFill>
                  <a:ea typeface="+mn-lt"/>
                  <a:cs typeface="+mn-lt"/>
                </a:rPr>
                <a:t>Hypothesis Development</a:t>
              </a:r>
              <a:endParaRPr lang="de-DE" altLang="zh-CN" b="1">
                <a:solidFill>
                  <a:srgbClr val="1C1163"/>
                </a:solidFill>
                <a:ea typeface="等线"/>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a:off x="3670794" y="-781713"/>
            <a:ext cx="9396582" cy="6136492"/>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2BBC288-1824-794B-A91E-86F44F9D70B2}"/>
              </a:ext>
            </a:extLst>
          </p:cNvPr>
          <p:cNvCxnSpPr/>
          <p:nvPr/>
        </p:nvCxnSpPr>
        <p:spPr>
          <a:xfrm>
            <a:off x="1602522" y="3636493"/>
            <a:ext cx="4989778" cy="11545"/>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9" name="矩形 17">
            <a:extLst>
              <a:ext uri="{FF2B5EF4-FFF2-40B4-BE49-F238E27FC236}">
                <a16:creationId xmlns:a16="http://schemas.microsoft.com/office/drawing/2014/main" id="{0EE02E00-CBCB-4E37-A8EF-DBE70F6939D5}"/>
              </a:ext>
            </a:extLst>
          </p:cNvPr>
          <p:cNvSpPr/>
          <p:nvPr/>
        </p:nvSpPr>
        <p:spPr>
          <a:xfrm>
            <a:off x="2027707" y="3937274"/>
            <a:ext cx="2888551" cy="733990"/>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Why AGSVI?</a:t>
            </a:r>
          </a:p>
        </p:txBody>
      </p:sp>
    </p:spTree>
    <p:extLst>
      <p:ext uri="{BB962C8B-B14F-4D97-AF65-F5344CB8AC3E}">
        <p14:creationId xmlns:p14="http://schemas.microsoft.com/office/powerpoint/2010/main" val="331644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9D957EBC-9EEE-44ED-92BD-7F7A89D0CCB9}"/>
              </a:ext>
            </a:extLst>
          </p:cNvPr>
          <p:cNvSpPr>
            <a:spLocks noGrp="1"/>
          </p:cNvSpPr>
          <p:nvPr>
            <p:ph type="title"/>
          </p:nvPr>
        </p:nvSpPr>
        <p:spPr>
          <a:xfrm>
            <a:off x="8489666" y="1050756"/>
            <a:ext cx="3962717" cy="1322888"/>
          </a:xfrm>
        </p:spPr>
        <p:txBody>
          <a:bodyPr>
            <a:normAutofit/>
          </a:bodyPr>
          <a:lstStyle/>
          <a:p>
            <a:r>
              <a:rPr lang="de-DE" b="1">
                <a:ea typeface="等线 Light"/>
              </a:rPr>
              <a:t>Hypothesis </a:t>
            </a:r>
            <a:br>
              <a:rPr lang="de-DE" b="1">
                <a:ea typeface="等线 Light"/>
              </a:rPr>
            </a:br>
            <a:r>
              <a:rPr lang="de-DE" b="1">
                <a:ea typeface="等线 Light"/>
              </a:rPr>
              <a:t>Development</a:t>
            </a:r>
          </a:p>
        </p:txBody>
      </p:sp>
      <p:graphicFrame>
        <p:nvGraphicFramePr>
          <p:cNvPr id="51" name="Inhaltsplatzhalter 2">
            <a:extLst>
              <a:ext uri="{FF2B5EF4-FFF2-40B4-BE49-F238E27FC236}">
                <a16:creationId xmlns:a16="http://schemas.microsoft.com/office/drawing/2014/main" id="{788937E1-0FEE-9226-1E3B-59F8071B521F}"/>
              </a:ext>
            </a:extLst>
          </p:cNvPr>
          <p:cNvGraphicFramePr>
            <a:graphicFrameLocks noGrp="1"/>
          </p:cNvGraphicFramePr>
          <p:nvPr>
            <p:ph idx="1"/>
            <p:extLst>
              <p:ext uri="{D42A27DB-BD31-4B8C-83A1-F6EECF244321}">
                <p14:modId xmlns:p14="http://schemas.microsoft.com/office/powerpoint/2010/main" val="2773241284"/>
              </p:ext>
            </p:extLst>
          </p:nvPr>
        </p:nvGraphicFramePr>
        <p:xfrm>
          <a:off x="50108" y="-1031771"/>
          <a:ext cx="8305382" cy="8128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图片 16">
            <a:extLst>
              <a:ext uri="{FF2B5EF4-FFF2-40B4-BE49-F238E27FC236}">
                <a16:creationId xmlns:a16="http://schemas.microsoft.com/office/drawing/2014/main" id="{525B1C02-71BF-4E36-8A04-C32D8517882D}"/>
              </a:ext>
            </a:extLst>
          </p:cNvPr>
          <p:cNvPicPr>
            <a:picLocks noChangeAspect="1"/>
          </p:cNvPicPr>
          <p:nvPr/>
        </p:nvPicPr>
        <p:blipFill>
          <a:blip r:embed="rId7"/>
          <a:stretch>
            <a:fillRect/>
          </a:stretch>
        </p:blipFill>
        <p:spPr>
          <a:xfrm>
            <a:off x="8908716" y="2737558"/>
            <a:ext cx="2743200" cy="2158253"/>
          </a:xfrm>
          <a:prstGeom prst="rect">
            <a:avLst/>
          </a:prstGeom>
        </p:spPr>
      </p:pic>
    </p:spTree>
    <p:extLst>
      <p:ext uri="{BB962C8B-B14F-4D97-AF65-F5344CB8AC3E}">
        <p14:creationId xmlns:p14="http://schemas.microsoft.com/office/powerpoint/2010/main" val="25109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5F940086-05D6-4223-8A02-03842A8A3E95}"/>
              </a:ext>
            </a:extLst>
          </p:cNvPr>
          <p:cNvSpPr>
            <a:spLocks noGrp="1"/>
          </p:cNvSpPr>
          <p:nvPr>
            <p:ph idx="1"/>
          </p:nvPr>
        </p:nvSpPr>
        <p:spPr>
          <a:xfrm>
            <a:off x="657982" y="1449153"/>
            <a:ext cx="5420820" cy="4727810"/>
          </a:xfrm>
        </p:spPr>
        <p:txBody>
          <a:bodyPr vert="horz" lIns="91440" tIns="45720" rIns="91440" bIns="45720" rtlCol="0" anchor="t">
            <a:normAutofit/>
          </a:bodyPr>
          <a:lstStyle/>
          <a:p>
            <a:pPr marL="0" indent="0">
              <a:buNone/>
            </a:pPr>
            <a:endParaRPr lang="de-DE" sz="1400">
              <a:ea typeface="等线"/>
            </a:endParaRPr>
          </a:p>
          <a:p>
            <a:endParaRPr lang="en-US" sz="1800">
              <a:latin typeface="SourceSansPro"/>
              <a:ea typeface="等线"/>
            </a:endParaRPr>
          </a:p>
          <a:p>
            <a:pPr marL="0" indent="0">
              <a:buNone/>
            </a:pPr>
            <a:br>
              <a:rPr lang="en-US" sz="1400"/>
            </a:br>
            <a:endParaRPr lang="en-US" sz="1400">
              <a:ea typeface="等线" panose="020F0502020204030204"/>
            </a:endParaRPr>
          </a:p>
          <a:p>
            <a:endParaRPr lang="de-DE" sz="1400">
              <a:ea typeface="等线"/>
            </a:endParaRPr>
          </a:p>
        </p:txBody>
      </p:sp>
      <p:pic>
        <p:nvPicPr>
          <p:cNvPr id="4" name="Graphic 4" descr="Head with gears with solid fill">
            <a:extLst>
              <a:ext uri="{FF2B5EF4-FFF2-40B4-BE49-F238E27FC236}">
                <a16:creationId xmlns:a16="http://schemas.microsoft.com/office/drawing/2014/main" id="{03124CF5-A7B9-471A-8502-9136200BBD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2212" y="103438"/>
            <a:ext cx="1609438" cy="1622806"/>
          </a:xfrm>
          <a:prstGeom prst="rect">
            <a:avLst/>
          </a:prstGeom>
        </p:spPr>
      </p:pic>
      <p:grpSp>
        <p:nvGrpSpPr>
          <p:cNvPr id="25" name="Group 2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Formulae on a background">
            <a:extLst>
              <a:ext uri="{FF2B5EF4-FFF2-40B4-BE49-F238E27FC236}">
                <a16:creationId xmlns:a16="http://schemas.microsoft.com/office/drawing/2014/main" id="{8CD374F5-3402-4124-9677-D67F313BD814}"/>
              </a:ext>
            </a:extLst>
          </p:cNvPr>
          <p:cNvPicPr>
            <a:picLocks noChangeAspect="1"/>
          </p:cNvPicPr>
          <p:nvPr/>
        </p:nvPicPr>
        <p:blipFill>
          <a:blip r:embed="rId4"/>
          <a:stretch>
            <a:fillRect/>
          </a:stretch>
        </p:blipFill>
        <p:spPr>
          <a:xfrm>
            <a:off x="9721793" y="4214984"/>
            <a:ext cx="2241439" cy="1671053"/>
          </a:xfrm>
          <a:prstGeom prst="rect">
            <a:avLst/>
          </a:prstGeom>
        </p:spPr>
      </p:pic>
      <p:pic>
        <p:nvPicPr>
          <p:cNvPr id="7" name="Graphic 7" descr="Mathematics with solid fill">
            <a:extLst>
              <a:ext uri="{FF2B5EF4-FFF2-40B4-BE49-F238E27FC236}">
                <a16:creationId xmlns:a16="http://schemas.microsoft.com/office/drawing/2014/main" id="{097245E9-6BDC-418C-9186-115B30B50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9813" y="1974760"/>
            <a:ext cx="1427001" cy="1467107"/>
          </a:xfrm>
          <a:prstGeom prst="rect">
            <a:avLst/>
          </a:prstGeom>
        </p:spPr>
      </p:pic>
      <p:sp>
        <p:nvSpPr>
          <p:cNvPr id="5" name="TextBox 4">
            <a:extLst>
              <a:ext uri="{FF2B5EF4-FFF2-40B4-BE49-F238E27FC236}">
                <a16:creationId xmlns:a16="http://schemas.microsoft.com/office/drawing/2014/main" id="{58702174-F1A6-49BD-AAC7-90A1D7B93B88}"/>
              </a:ext>
            </a:extLst>
          </p:cNvPr>
          <p:cNvSpPr txBox="1"/>
          <p:nvPr/>
        </p:nvSpPr>
        <p:spPr>
          <a:xfrm>
            <a:off x="510309" y="1505649"/>
            <a:ext cx="8860771" cy="4251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400">
                <a:ea typeface="+mn-lt"/>
                <a:cs typeface="+mn-lt"/>
              </a:rPr>
              <a:t>GSVI values of different keywords are not comparable to each other.</a:t>
            </a:r>
          </a:p>
          <a:p>
            <a:pPr marL="285750" indent="-285750">
              <a:lnSpc>
                <a:spcPct val="90000"/>
              </a:lnSpc>
              <a:spcBef>
                <a:spcPts val="1000"/>
              </a:spcBef>
              <a:buFont typeface="Arial"/>
              <a:buChar char="•"/>
            </a:pPr>
            <a:r>
              <a:rPr lang="en-US" sz="2400">
                <a:ea typeface="+mn-lt"/>
                <a:cs typeface="+mn-lt"/>
              </a:rPr>
              <a:t>For each query the results are relative to the subset. 100 means maximum of the data fetched and 0 means the least. </a:t>
            </a:r>
          </a:p>
          <a:p>
            <a:pPr marL="285750" indent="-285750">
              <a:lnSpc>
                <a:spcPct val="90000"/>
              </a:lnSpc>
              <a:spcBef>
                <a:spcPts val="1000"/>
              </a:spcBef>
              <a:buFont typeface="Arial"/>
              <a:buChar char="•"/>
            </a:pPr>
            <a:r>
              <a:rPr lang="en-US" sz="2400">
                <a:ea typeface="+mn-lt"/>
                <a:cs typeface="+mn-lt"/>
              </a:rPr>
              <a:t>AGSVI captures the change in the GSVI and acts as a better factor to compare the results of different keywords.</a:t>
            </a:r>
          </a:p>
          <a:p>
            <a:pPr marL="285750" indent="-285750">
              <a:lnSpc>
                <a:spcPct val="90000"/>
              </a:lnSpc>
              <a:spcBef>
                <a:spcPts val="1000"/>
              </a:spcBef>
              <a:buFont typeface="Arial"/>
              <a:buChar char="•"/>
            </a:pPr>
            <a:r>
              <a:rPr lang="en-US" sz="2400">
                <a:ea typeface="+mn-lt"/>
                <a:cs typeface="+mn-lt"/>
              </a:rPr>
              <a:t>We have calculated the AGSVI as:</a:t>
            </a:r>
          </a:p>
          <a:p>
            <a:pPr algn="ctr">
              <a:lnSpc>
                <a:spcPct val="90000"/>
              </a:lnSpc>
              <a:spcBef>
                <a:spcPts val="1000"/>
              </a:spcBef>
            </a:pPr>
            <a:r>
              <a:rPr lang="en-US" sz="2400" i="1">
                <a:latin typeface="Verdana"/>
                <a:ea typeface="Verdana"/>
              </a:rPr>
              <a:t>      </a:t>
            </a:r>
            <a:r>
              <a:rPr lang="de-DE" sz="2400" i="1">
                <a:latin typeface="Verdana"/>
                <a:ea typeface="Verdana"/>
              </a:rPr>
              <a:t>  </a:t>
            </a:r>
            <a:r>
              <a:rPr lang="de-DE" sz="2400" i="1">
                <a:latin typeface="TH SarabunPSK"/>
                <a:ea typeface="Verdana"/>
                <a:cs typeface="Calibri Light"/>
              </a:rPr>
              <a:t>AGSVI = log(</a:t>
            </a:r>
            <a:r>
              <a:rPr lang="de-DE" sz="2400" i="1" err="1">
                <a:latin typeface="TH SarabunPSK"/>
                <a:ea typeface="Verdana"/>
                <a:cs typeface="Calibri Light"/>
              </a:rPr>
              <a:t>GSVI</a:t>
            </a:r>
            <a:r>
              <a:rPr lang="de-DE" sz="2400" i="1" baseline="-25000" err="1">
                <a:latin typeface="TH SarabunPSK"/>
                <a:ea typeface="Verdana"/>
                <a:cs typeface="Calibri Light"/>
              </a:rPr>
              <a:t>t</a:t>
            </a:r>
            <a:r>
              <a:rPr lang="de-DE" sz="2400" i="1">
                <a:latin typeface="TH SarabunPSK"/>
                <a:ea typeface="Verdana"/>
                <a:cs typeface="Calibri Light"/>
              </a:rPr>
              <a:t>) - log[</a:t>
            </a:r>
            <a:r>
              <a:rPr lang="de-DE" sz="2400" i="1" err="1">
                <a:latin typeface="TH SarabunPSK"/>
                <a:ea typeface="Verdana"/>
                <a:cs typeface="Calibri Light"/>
              </a:rPr>
              <a:t>Med</a:t>
            </a:r>
            <a:r>
              <a:rPr lang="de-DE" sz="2400" i="1">
                <a:latin typeface="TH SarabunPSK"/>
                <a:ea typeface="Verdana"/>
                <a:cs typeface="Calibri Light"/>
              </a:rPr>
              <a:t>(GSVI</a:t>
            </a:r>
            <a:r>
              <a:rPr lang="de-DE" sz="2400" i="1" baseline="-25000">
                <a:latin typeface="TH SarabunPSK"/>
                <a:ea typeface="Verdana"/>
                <a:cs typeface="Calibri Light"/>
              </a:rPr>
              <a:t>(t-1) </a:t>
            </a:r>
            <a:r>
              <a:rPr lang="de-DE" sz="2400" i="1">
                <a:latin typeface="TH SarabunPSK"/>
                <a:ea typeface="Verdana"/>
                <a:cs typeface="Calibri Light"/>
              </a:rPr>
              <a:t>,…..GSVI</a:t>
            </a:r>
            <a:r>
              <a:rPr lang="de-DE" sz="2400" i="1" baseline="-25000">
                <a:latin typeface="TH SarabunPSK"/>
                <a:ea typeface="Verdana"/>
                <a:cs typeface="Calibri Light"/>
              </a:rPr>
              <a:t>(t-7)</a:t>
            </a:r>
            <a:r>
              <a:rPr lang="de-DE" sz="2400" i="1">
                <a:latin typeface="TH SarabunPSK"/>
                <a:ea typeface="Verdana"/>
                <a:cs typeface="Calibri Light"/>
              </a:rPr>
              <a:t>]</a:t>
            </a:r>
            <a:endParaRPr lang="en-US" sz="2400" i="1">
              <a:latin typeface="TH SarabunPSK"/>
              <a:ea typeface="Verdana"/>
              <a:cs typeface="Calibri Light"/>
            </a:endParaRPr>
          </a:p>
          <a:p>
            <a:pPr algn="ctr">
              <a:lnSpc>
                <a:spcPct val="90000"/>
              </a:lnSpc>
              <a:spcBef>
                <a:spcPts val="1000"/>
              </a:spcBef>
            </a:pPr>
            <a:r>
              <a:rPr lang="en-US" sz="1400">
                <a:ea typeface="+mn-lt"/>
                <a:cs typeface="+mn-lt"/>
              </a:rPr>
              <a:t>  (log of GSVI during the week minus the log of median GSVI during the previous 7 weeks)</a:t>
            </a:r>
            <a:endParaRPr lang="en-US" sz="1400">
              <a:ea typeface="等线"/>
            </a:endParaRPr>
          </a:p>
        </p:txBody>
      </p:sp>
      <p:sp>
        <p:nvSpPr>
          <p:cNvPr id="10" name="矩形 17">
            <a:extLst>
              <a:ext uri="{FF2B5EF4-FFF2-40B4-BE49-F238E27FC236}">
                <a16:creationId xmlns:a16="http://schemas.microsoft.com/office/drawing/2014/main" id="{744384D2-8C61-436A-9C13-4B9933DA9CC5}"/>
              </a:ext>
            </a:extLst>
          </p:cNvPr>
          <p:cNvSpPr/>
          <p:nvPr/>
        </p:nvSpPr>
        <p:spPr>
          <a:xfrm>
            <a:off x="329918" y="247590"/>
            <a:ext cx="3356445" cy="947884"/>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200" b="1">
                <a:solidFill>
                  <a:schemeClr val="bg2">
                    <a:lumMod val="25000"/>
                  </a:schemeClr>
                </a:solidFill>
                <a:latin typeface="Alibaba PuHuiTi Light" charset="-122"/>
                <a:ea typeface="Alibaba PuHuiTi Light"/>
                <a:cs typeface="Alibaba PuHuiTi Light" charset="-122"/>
              </a:rPr>
              <a:t>Why AGSVI?</a:t>
            </a:r>
            <a:endParaRPr lang="en-US" altLang="zh-CN" sz="3200" b="1">
              <a:solidFill>
                <a:schemeClr val="bg2">
                  <a:lumMod val="25000"/>
                </a:schemeClr>
              </a:solidFill>
              <a:ea typeface="Alibaba PuHuiTi Light"/>
            </a:endParaRPr>
          </a:p>
        </p:txBody>
      </p:sp>
    </p:spTree>
    <p:extLst>
      <p:ext uri="{BB962C8B-B14F-4D97-AF65-F5344CB8AC3E}">
        <p14:creationId xmlns:p14="http://schemas.microsoft.com/office/powerpoint/2010/main" val="350029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三角形 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0819664-B090-1D43-9D75-8B982F2D746D}"/>
              </a:ext>
            </a:extLst>
          </p:cNvPr>
          <p:cNvSpPr/>
          <p:nvPr/>
        </p:nvSpPr>
        <p:spPr>
          <a:xfrm rot="5400000">
            <a:off x="1268253" y="2892589"/>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652EA96-C72C-6049-AF25-EC107858B798}"/>
              </a:ext>
            </a:extLst>
          </p:cNvPr>
          <p:cNvSpPr txBox="1"/>
          <p:nvPr/>
        </p:nvSpPr>
        <p:spPr>
          <a:xfrm>
            <a:off x="1414974" y="3158733"/>
            <a:ext cx="817296" cy="584775"/>
          </a:xfrm>
          <a:prstGeom prst="rect">
            <a:avLst/>
          </a:prstGeom>
          <a:noFill/>
        </p:spPr>
        <p:txBody>
          <a:bodyPr wrap="square" lIns="91440" tIns="45720" rIns="91440" bIns="45720" rtlCol="0" anchor="t">
            <a:spAutoFit/>
          </a:bodyPr>
          <a:lstStyle/>
          <a:p>
            <a:r>
              <a:rPr kumimoji="1" lang="en-US" altLang="zh-CN" sz="3200">
                <a:solidFill>
                  <a:srgbClr val="1C1163"/>
                </a:solidFill>
                <a:latin typeface="Alibaba PuHuiTi" pitchFamily="18" charset="-122"/>
                <a:ea typeface="Alibaba PuHuiTi"/>
                <a:cs typeface="Alibaba PuHuiTi" pitchFamily="18" charset="-122"/>
              </a:rPr>
              <a:t>04</a:t>
            </a:r>
            <a:endParaRPr kumimoji="1" lang="en-US" altLang="zh-CN" sz="3200">
              <a:solidFill>
                <a:srgbClr val="1C1163"/>
              </a:solidFill>
              <a:latin typeface="Alibaba PuHuiTi" pitchFamily="18" charset="-122"/>
              <a:ea typeface="Alibaba PuHuiTi" pitchFamily="18" charset="-122"/>
              <a:cs typeface="Alibaba PuHuiTi" pitchFamily="18" charset="-122"/>
            </a:endParaRPr>
          </a:p>
        </p:txBody>
      </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a:off x="3570732" y="-1469027"/>
            <a:ext cx="9396582" cy="6136492"/>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1"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DE09ADE-7948-AA44-8214-5AF1C60BADE2}"/>
              </a:ext>
            </a:extLst>
          </p:cNvPr>
          <p:cNvCxnSpPr>
            <a:cxnSpLocks/>
          </p:cNvCxnSpPr>
          <p:nvPr/>
        </p:nvCxnSpPr>
        <p:spPr>
          <a:xfrm>
            <a:off x="2392277" y="3569697"/>
            <a:ext cx="1322019" cy="40105"/>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7"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DEDB646-1BF5-4B50-85BA-4881E1BC3898}"/>
              </a:ext>
            </a:extLst>
          </p:cNvPr>
          <p:cNvSpPr txBox="1"/>
          <p:nvPr/>
        </p:nvSpPr>
        <p:spPr>
          <a:xfrm>
            <a:off x="2373226" y="2999594"/>
            <a:ext cx="1571234" cy="584775"/>
          </a:xfrm>
          <a:prstGeom prst="rect">
            <a:avLst/>
          </a:prstGeom>
          <a:noFill/>
        </p:spPr>
        <p:txBody>
          <a:bodyPr wrap="square" lIns="91440" tIns="45720" rIns="91440" bIns="45720" rtlCol="0" anchor="t">
            <a:spAutoFit/>
          </a:bodyPr>
          <a:lstStyle/>
          <a:p>
            <a:r>
              <a:rPr kumimoji="1" lang="en-US" altLang="zh-CN" sz="3200">
                <a:solidFill>
                  <a:srgbClr val="1C1163"/>
                </a:solidFill>
                <a:latin typeface="Alibaba PuHuiTi" pitchFamily="18" charset="-122"/>
                <a:ea typeface="Alibaba PuHuiTi"/>
                <a:cs typeface="Alibaba PuHuiTi" pitchFamily="18" charset="-122"/>
              </a:rPr>
              <a:t> Data</a:t>
            </a:r>
            <a:endParaRPr kumimoji="1" lang="en-US" altLang="zh-CN" sz="3200">
              <a:solidFill>
                <a:srgbClr val="1C1163"/>
              </a:solidFill>
              <a:latin typeface="Alibaba PuHuiTi" pitchFamily="18" charset="-122"/>
              <a:ea typeface="Alibaba PuHuiTi" pitchFamily="18" charset="-122"/>
              <a:cs typeface="Alibaba PuHuiTi" pitchFamily="18" charset="-122"/>
            </a:endParaRPr>
          </a:p>
        </p:txBody>
      </p:sp>
      <p:sp>
        <p:nvSpPr>
          <p:cNvPr id="18" name="矩形 17">
            <a:extLst>
              <a:ext uri="{FF2B5EF4-FFF2-40B4-BE49-F238E27FC236}">
                <a16:creationId xmlns:a16="http://schemas.microsoft.com/office/drawing/2014/main" id="{7228EB81-EEFB-4029-A360-BE77DBCA2FBA}"/>
              </a:ext>
            </a:extLst>
          </p:cNvPr>
          <p:cNvSpPr/>
          <p:nvPr/>
        </p:nvSpPr>
        <p:spPr>
          <a:xfrm>
            <a:off x="2318722" y="3942621"/>
            <a:ext cx="2888551"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Datasets</a:t>
            </a:r>
          </a:p>
        </p:txBody>
      </p:sp>
      <p:sp>
        <p:nvSpPr>
          <p:cNvPr id="19" name="矩形 18">
            <a:extLst>
              <a:ext uri="{FF2B5EF4-FFF2-40B4-BE49-F238E27FC236}">
                <a16:creationId xmlns:a16="http://schemas.microsoft.com/office/drawing/2014/main" id="{6A4F6D35-D069-4F21-9C01-71BCFA1BB79A}"/>
              </a:ext>
            </a:extLst>
          </p:cNvPr>
          <p:cNvSpPr/>
          <p:nvPr/>
        </p:nvSpPr>
        <p:spPr>
          <a:xfrm>
            <a:off x="2318722" y="4679377"/>
            <a:ext cx="1566527"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Factors </a:t>
            </a:r>
            <a:endParaRPr lang="en-US" altLang="zh-CN" sz="2400">
              <a:solidFill>
                <a:schemeClr val="bg2">
                  <a:lumMod val="25000"/>
                </a:schemeClr>
              </a:solidFill>
              <a:latin typeface="Alibaba PuHuiTi Light" charset="-122"/>
              <a:ea typeface="Alibaba PuHuiTi Light" charset="-122"/>
              <a:cs typeface="Alibaba PuHuiTi Light" charset="-122"/>
            </a:endParaRPr>
          </a:p>
        </p:txBody>
      </p:sp>
    </p:spTree>
    <p:extLst>
      <p:ext uri="{BB962C8B-B14F-4D97-AF65-F5344CB8AC3E}">
        <p14:creationId xmlns:p14="http://schemas.microsoft.com/office/powerpoint/2010/main" val="22483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Titre 1">
            <a:extLst>
              <a:ext uri="{FF2B5EF4-FFF2-40B4-BE49-F238E27FC236}">
                <a16:creationId xmlns:a16="http://schemas.microsoft.com/office/drawing/2014/main" id="{C473C847-79F2-4F00-91C6-4EEAB556BA90}"/>
              </a:ext>
            </a:extLst>
          </p:cNvPr>
          <p:cNvSpPr>
            <a:spLocks noGrp="1"/>
          </p:cNvSpPr>
          <p:nvPr>
            <p:ph type="title"/>
          </p:nvPr>
        </p:nvSpPr>
        <p:spPr>
          <a:xfrm>
            <a:off x="670705" y="177066"/>
            <a:ext cx="10905066" cy="1135737"/>
          </a:xfrm>
        </p:spPr>
        <p:txBody>
          <a:bodyPr>
            <a:normAutofit/>
          </a:bodyPr>
          <a:lstStyle/>
          <a:p>
            <a:pPr>
              <a:lnSpc>
                <a:spcPct val="100000"/>
              </a:lnSpc>
            </a:pPr>
            <a:r>
              <a:rPr lang="fr-FR" sz="3600">
                <a:ea typeface="等线 Light"/>
              </a:rPr>
              <a:t>NASDAQ 100 &amp; FAMA FRENCH 5 FACTORS</a:t>
            </a:r>
            <a:br>
              <a:rPr lang="fr-FR" sz="3600">
                <a:ea typeface="等线 Light"/>
              </a:rPr>
            </a:br>
            <a:r>
              <a:rPr lang="fr-FR" sz="1800" err="1">
                <a:ea typeface="等线 Light"/>
              </a:rPr>
              <a:t>Period</a:t>
            </a:r>
            <a:r>
              <a:rPr lang="fr-FR" sz="1800">
                <a:ea typeface="等线 Light"/>
              </a:rPr>
              <a:t> : 07/01/2019 – 27/12/2021</a:t>
            </a:r>
            <a:endParaRPr lang="fr-FR" sz="3600">
              <a:ea typeface="等线 Light"/>
            </a:endParaRPr>
          </a:p>
        </p:txBody>
      </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1" name="Isosceles Triangle 4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5" name="Rectangle 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 name="Content Placeholder 3">
            <a:extLst>
              <a:ext uri="{FF2B5EF4-FFF2-40B4-BE49-F238E27FC236}">
                <a16:creationId xmlns:a16="http://schemas.microsoft.com/office/drawing/2014/main" id="{E8991C64-93BC-D846-A1F1-6980AE870F97}"/>
              </a:ext>
            </a:extLst>
          </p:cNvPr>
          <p:cNvSpPr>
            <a:spLocks noGrp="1"/>
          </p:cNvSpPr>
          <p:nvPr>
            <p:ph idx="1"/>
          </p:nvPr>
        </p:nvSpPr>
        <p:spPr>
          <a:xfrm>
            <a:off x="838200" y="1396334"/>
            <a:ext cx="10515600" cy="4351338"/>
          </a:xfrm>
        </p:spPr>
        <p:txBody>
          <a:bodyPr/>
          <a:lstStyle/>
          <a:p>
            <a:r>
              <a:rPr lang="en-FR" sz="2400"/>
              <a:t>Nasdaq data ⇢ yfinance Python package</a:t>
            </a:r>
          </a:p>
          <a:p>
            <a:pPr lvl="1"/>
            <a:r>
              <a:rPr lang="fr-FR" sz="2000" err="1">
                <a:cs typeface="Arial"/>
              </a:rPr>
              <a:t>Removal</a:t>
            </a:r>
            <a:r>
              <a:rPr lang="fr-FR" sz="2000">
                <a:cs typeface="Arial"/>
              </a:rPr>
              <a:t> of stocks </a:t>
            </a:r>
            <a:r>
              <a:rPr lang="fr-FR" sz="2000" err="1">
                <a:cs typeface="Arial"/>
              </a:rPr>
              <a:t>which</a:t>
            </a:r>
            <a:r>
              <a:rPr lang="fr-FR" sz="2000">
                <a:cs typeface="Arial"/>
              </a:rPr>
              <a:t> info are not </a:t>
            </a:r>
            <a:r>
              <a:rPr lang="fr-FR" sz="2000" err="1">
                <a:cs typeface="Arial"/>
              </a:rPr>
              <a:t>available</a:t>
            </a:r>
            <a:r>
              <a:rPr lang="fr-FR" sz="2000">
                <a:cs typeface="Arial"/>
              </a:rPr>
              <a:t> on the full </a:t>
            </a:r>
            <a:r>
              <a:rPr lang="fr-FR" sz="2000" err="1">
                <a:cs typeface="Arial"/>
              </a:rPr>
              <a:t>period</a:t>
            </a:r>
            <a:r>
              <a:rPr lang="fr-FR" sz="2000">
                <a:cs typeface="Arial"/>
              </a:rPr>
              <a:t>​</a:t>
            </a:r>
            <a:endParaRPr lang="fr-FR" sz="2000">
              <a:ea typeface="等线"/>
              <a:cs typeface="Arial"/>
            </a:endParaRPr>
          </a:p>
          <a:p>
            <a:pPr lvl="1">
              <a:spcAft>
                <a:spcPts val="600"/>
              </a:spcAft>
            </a:pPr>
            <a:r>
              <a:rPr lang="fr-FR" sz="2000" err="1">
                <a:cs typeface="Arial"/>
              </a:rPr>
              <a:t>Removal</a:t>
            </a:r>
            <a:r>
              <a:rPr lang="fr-FR" sz="2000">
                <a:cs typeface="Arial"/>
              </a:rPr>
              <a:t> of </a:t>
            </a:r>
            <a:r>
              <a:rPr lang="fr-FR" sz="2000" err="1">
                <a:cs typeface="Arial"/>
              </a:rPr>
              <a:t>misleading</a:t>
            </a:r>
            <a:r>
              <a:rPr lang="fr-FR" sz="2000">
                <a:cs typeface="Arial"/>
              </a:rPr>
              <a:t> </a:t>
            </a:r>
            <a:r>
              <a:rPr lang="fr-FR" sz="2000" err="1">
                <a:cs typeface="Arial"/>
              </a:rPr>
              <a:t>tickers</a:t>
            </a:r>
            <a:r>
              <a:rPr lang="fr-FR" sz="2000">
                <a:cs typeface="Arial"/>
              </a:rPr>
              <a:t> </a:t>
            </a:r>
            <a:r>
              <a:rPr lang="fr-FR" sz="2000" err="1">
                <a:cs typeface="Arial"/>
              </a:rPr>
              <a:t>e.g</a:t>
            </a:r>
            <a:r>
              <a:rPr lang="fr-FR" sz="2000">
                <a:cs typeface="Arial"/>
              </a:rPr>
              <a:t>. FB, EBAY, TEAM, SIRI</a:t>
            </a:r>
          </a:p>
          <a:p>
            <a:pPr lvl="1">
              <a:spcAft>
                <a:spcPts val="600"/>
              </a:spcAft>
            </a:pPr>
            <a:endParaRPr lang="fr-FR" sz="2000">
              <a:cs typeface="Arial"/>
            </a:endParaRPr>
          </a:p>
          <a:p>
            <a:pPr lvl="1">
              <a:spcAft>
                <a:spcPts val="600"/>
              </a:spcAft>
            </a:pPr>
            <a:endParaRPr lang="fr-FR" sz="2000">
              <a:cs typeface="Arial"/>
            </a:endParaRPr>
          </a:p>
          <a:p>
            <a:pPr lvl="1">
              <a:spcAft>
                <a:spcPts val="600"/>
              </a:spcAft>
            </a:pPr>
            <a:endParaRPr lang="fr-FR" sz="2000">
              <a:cs typeface="Arial"/>
            </a:endParaRPr>
          </a:p>
          <a:p>
            <a:pPr lvl="1">
              <a:spcAft>
                <a:spcPts val="600"/>
              </a:spcAft>
            </a:pPr>
            <a:endParaRPr lang="fr-FR" sz="2000">
              <a:cs typeface="Arial"/>
            </a:endParaRPr>
          </a:p>
          <a:p>
            <a:pPr lvl="0">
              <a:spcAft>
                <a:spcPts val="600"/>
              </a:spcAft>
            </a:pPr>
            <a:r>
              <a:rPr lang="fr-FR" sz="2400" err="1">
                <a:cs typeface="Arial"/>
              </a:rPr>
              <a:t>Fama</a:t>
            </a:r>
            <a:r>
              <a:rPr lang="fr-FR" sz="2400">
                <a:cs typeface="Arial"/>
              </a:rPr>
              <a:t> French data </a:t>
            </a:r>
            <a:r>
              <a:rPr lang="en-FR" sz="2400"/>
              <a:t>⇢ </a:t>
            </a:r>
            <a:r>
              <a:rPr lang="en-GB" sz="2400"/>
              <a:t>Kenneth Ronald French Data Library</a:t>
            </a:r>
          </a:p>
          <a:p>
            <a:pPr lvl="1">
              <a:spcAft>
                <a:spcPts val="600"/>
              </a:spcAft>
            </a:pPr>
            <a:endParaRPr lang="fr-FR">
              <a:cs typeface="Arial"/>
            </a:endParaRPr>
          </a:p>
          <a:p>
            <a:pPr lvl="1">
              <a:spcAft>
                <a:spcPts val="600"/>
              </a:spcAft>
            </a:pPr>
            <a:endParaRPr lang="fr-FR">
              <a:cs typeface="Arial"/>
            </a:endParaRPr>
          </a:p>
          <a:p>
            <a:pPr lvl="1"/>
            <a:endParaRPr lang="en-FR"/>
          </a:p>
        </p:txBody>
      </p:sp>
      <p:pic>
        <p:nvPicPr>
          <p:cNvPr id="5" name="Picture 4">
            <a:extLst>
              <a:ext uri="{FF2B5EF4-FFF2-40B4-BE49-F238E27FC236}">
                <a16:creationId xmlns:a16="http://schemas.microsoft.com/office/drawing/2014/main" id="{94BF0EDD-CF8F-DB46-8393-86E6B65F57AB}"/>
              </a:ext>
            </a:extLst>
          </p:cNvPr>
          <p:cNvPicPr>
            <a:picLocks noChangeAspect="1"/>
          </p:cNvPicPr>
          <p:nvPr/>
        </p:nvPicPr>
        <p:blipFill>
          <a:blip r:embed="rId2"/>
          <a:stretch>
            <a:fillRect/>
          </a:stretch>
        </p:blipFill>
        <p:spPr>
          <a:xfrm>
            <a:off x="2265603" y="2579867"/>
            <a:ext cx="7715270" cy="1545277"/>
          </a:xfrm>
          <a:prstGeom prst="rect">
            <a:avLst/>
          </a:prstGeom>
        </p:spPr>
      </p:pic>
      <p:pic>
        <p:nvPicPr>
          <p:cNvPr id="12" name="Picture 11">
            <a:extLst>
              <a:ext uri="{FF2B5EF4-FFF2-40B4-BE49-F238E27FC236}">
                <a16:creationId xmlns:a16="http://schemas.microsoft.com/office/drawing/2014/main" id="{431C2E5B-A37E-B54E-85F0-9A0EE519AAF5}"/>
              </a:ext>
            </a:extLst>
          </p:cNvPr>
          <p:cNvPicPr>
            <a:picLocks noChangeAspect="1"/>
          </p:cNvPicPr>
          <p:nvPr/>
        </p:nvPicPr>
        <p:blipFill>
          <a:blip r:embed="rId3"/>
          <a:stretch>
            <a:fillRect/>
          </a:stretch>
        </p:blipFill>
        <p:spPr>
          <a:xfrm>
            <a:off x="1535417" y="4774937"/>
            <a:ext cx="3763857" cy="1905870"/>
          </a:xfrm>
          <a:prstGeom prst="rect">
            <a:avLst/>
          </a:prstGeom>
        </p:spPr>
      </p:pic>
      <p:pic>
        <p:nvPicPr>
          <p:cNvPr id="6" name="Picture 5">
            <a:extLst>
              <a:ext uri="{FF2B5EF4-FFF2-40B4-BE49-F238E27FC236}">
                <a16:creationId xmlns:a16="http://schemas.microsoft.com/office/drawing/2014/main" id="{636E86DC-7B66-544E-ACC1-33E6B949FBBA}"/>
              </a:ext>
            </a:extLst>
          </p:cNvPr>
          <p:cNvPicPr>
            <a:picLocks noChangeAspect="1"/>
          </p:cNvPicPr>
          <p:nvPr/>
        </p:nvPicPr>
        <p:blipFill rotWithShape="1">
          <a:blip r:embed="rId4"/>
          <a:srcRect b="47626"/>
          <a:stretch/>
        </p:blipFill>
        <p:spPr>
          <a:xfrm>
            <a:off x="5991951" y="4774937"/>
            <a:ext cx="4450737" cy="1839028"/>
          </a:xfrm>
          <a:prstGeom prst="rect">
            <a:avLst/>
          </a:prstGeom>
        </p:spPr>
      </p:pic>
      <p:cxnSp>
        <p:nvCxnSpPr>
          <p:cNvPr id="13"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EE344C0-C8B8-4C91-86CC-38CAD871B68D}"/>
              </a:ext>
            </a:extLst>
          </p:cNvPr>
          <p:cNvCxnSpPr>
            <a:cxnSpLocks/>
          </p:cNvCxnSpPr>
          <p:nvPr/>
        </p:nvCxnSpPr>
        <p:spPr>
          <a:xfrm>
            <a:off x="1015330" y="815802"/>
            <a:ext cx="7685388" cy="13369"/>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29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Titre 1">
            <a:extLst>
              <a:ext uri="{FF2B5EF4-FFF2-40B4-BE49-F238E27FC236}">
                <a16:creationId xmlns:a16="http://schemas.microsoft.com/office/drawing/2014/main" id="{C473C847-79F2-4F00-91C6-4EEAB556BA90}"/>
              </a:ext>
            </a:extLst>
          </p:cNvPr>
          <p:cNvSpPr>
            <a:spLocks noGrp="1"/>
          </p:cNvSpPr>
          <p:nvPr>
            <p:ph type="title"/>
          </p:nvPr>
        </p:nvSpPr>
        <p:spPr>
          <a:xfrm>
            <a:off x="670705" y="177066"/>
            <a:ext cx="10905066" cy="1135737"/>
          </a:xfrm>
        </p:spPr>
        <p:txBody>
          <a:bodyPr>
            <a:normAutofit/>
          </a:bodyPr>
          <a:lstStyle/>
          <a:p>
            <a:pPr>
              <a:lnSpc>
                <a:spcPct val="100000"/>
              </a:lnSpc>
            </a:pPr>
            <a:r>
              <a:rPr lang="fr-FR" sz="3600">
                <a:ea typeface="等线 Light"/>
              </a:rPr>
              <a:t>GOOGLE SEARCH VOLUME INDEX</a:t>
            </a:r>
            <a:br>
              <a:rPr lang="fr-FR" sz="3600">
                <a:ea typeface="等线 Light"/>
              </a:rPr>
            </a:br>
            <a:r>
              <a:rPr lang="fr-FR" sz="1800" err="1">
                <a:ea typeface="等线 Light"/>
              </a:rPr>
              <a:t>pytrends</a:t>
            </a:r>
            <a:r>
              <a:rPr lang="fr-FR" sz="1800">
                <a:ea typeface="等线 Light"/>
              </a:rPr>
              <a:t> Python package</a:t>
            </a:r>
            <a:endParaRPr lang="fr-FR" sz="3600">
              <a:ea typeface="等线 Light"/>
            </a:endParaRPr>
          </a:p>
        </p:txBody>
      </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1" name="Isosceles Triangle 4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5" name="Rectangle 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4" name="Picture 13">
            <a:extLst>
              <a:ext uri="{FF2B5EF4-FFF2-40B4-BE49-F238E27FC236}">
                <a16:creationId xmlns:a16="http://schemas.microsoft.com/office/drawing/2014/main" id="{B00E8011-9868-8D4E-B1D0-87F7CB3CBE35}"/>
              </a:ext>
            </a:extLst>
          </p:cNvPr>
          <p:cNvPicPr>
            <a:picLocks noChangeAspect="1"/>
          </p:cNvPicPr>
          <p:nvPr/>
        </p:nvPicPr>
        <p:blipFill>
          <a:blip r:embed="rId2"/>
          <a:stretch>
            <a:fillRect/>
          </a:stretch>
        </p:blipFill>
        <p:spPr>
          <a:xfrm>
            <a:off x="1538228" y="1489869"/>
            <a:ext cx="9115543" cy="2681642"/>
          </a:xfrm>
          <a:prstGeom prst="rect">
            <a:avLst/>
          </a:prstGeom>
        </p:spPr>
      </p:pic>
      <p:pic>
        <p:nvPicPr>
          <p:cNvPr id="15" name="Picture 14">
            <a:extLst>
              <a:ext uri="{FF2B5EF4-FFF2-40B4-BE49-F238E27FC236}">
                <a16:creationId xmlns:a16="http://schemas.microsoft.com/office/drawing/2014/main" id="{5FA7CD26-8F27-504D-A0E4-7049051428EE}"/>
              </a:ext>
            </a:extLst>
          </p:cNvPr>
          <p:cNvPicPr>
            <a:picLocks noChangeAspect="1"/>
          </p:cNvPicPr>
          <p:nvPr/>
        </p:nvPicPr>
        <p:blipFill rotWithShape="1">
          <a:blip r:embed="rId3"/>
          <a:srcRect b="44874"/>
          <a:stretch/>
        </p:blipFill>
        <p:spPr>
          <a:xfrm>
            <a:off x="2958869" y="4430781"/>
            <a:ext cx="6274262" cy="2017579"/>
          </a:xfrm>
          <a:prstGeom prst="rect">
            <a:avLst/>
          </a:prstGeom>
        </p:spPr>
      </p:pic>
      <p:cxnSp>
        <p:nvCxnSpPr>
          <p:cNvPr id="10"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EE344C0-C8B8-4C91-86CC-38CAD871B68D}"/>
              </a:ext>
            </a:extLst>
          </p:cNvPr>
          <p:cNvCxnSpPr>
            <a:cxnSpLocks/>
          </p:cNvCxnSpPr>
          <p:nvPr/>
        </p:nvCxnSpPr>
        <p:spPr>
          <a:xfrm>
            <a:off x="1349541" y="815802"/>
            <a:ext cx="5640019" cy="26737"/>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68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Content Placeholder 14">
            <a:extLst>
              <a:ext uri="{FF2B5EF4-FFF2-40B4-BE49-F238E27FC236}">
                <a16:creationId xmlns:a16="http://schemas.microsoft.com/office/drawing/2014/main" id="{3F8847AD-FD4A-A144-BB47-22532947BC8A}"/>
              </a:ext>
            </a:extLst>
          </p:cNvPr>
          <p:cNvGraphicFramePr>
            <a:graphicFrameLocks noGrp="1"/>
          </p:cNvGraphicFramePr>
          <p:nvPr>
            <p:ph idx="1"/>
            <p:extLst>
              <p:ext uri="{D42A27DB-BD31-4B8C-83A1-F6EECF244321}">
                <p14:modId xmlns:p14="http://schemas.microsoft.com/office/powerpoint/2010/main" val="915648378"/>
              </p:ext>
            </p:extLst>
          </p:nvPr>
        </p:nvGraphicFramePr>
        <p:xfrm>
          <a:off x="514808" y="1439355"/>
          <a:ext cx="11103574" cy="4536001"/>
        </p:xfrm>
        <a:graphic>
          <a:graphicData uri="http://schemas.openxmlformats.org/drawingml/2006/table">
            <a:tbl>
              <a:tblPr firstRow="1" firstCol="1" bandRow="1"/>
              <a:tblGrid>
                <a:gridCol w="2423056">
                  <a:extLst>
                    <a:ext uri="{9D8B030D-6E8A-4147-A177-3AD203B41FA5}">
                      <a16:colId xmlns:a16="http://schemas.microsoft.com/office/drawing/2014/main" val="835849750"/>
                    </a:ext>
                  </a:extLst>
                </a:gridCol>
                <a:gridCol w="8680518">
                  <a:extLst>
                    <a:ext uri="{9D8B030D-6E8A-4147-A177-3AD203B41FA5}">
                      <a16:colId xmlns:a16="http://schemas.microsoft.com/office/drawing/2014/main" val="929515869"/>
                    </a:ext>
                  </a:extLst>
                </a:gridCol>
              </a:tblGrid>
              <a:tr h="503538">
                <a:tc>
                  <a:txBody>
                    <a:bodyPr/>
                    <a:lstStyle/>
                    <a:p>
                      <a:pPr algn="ctr"/>
                      <a:r>
                        <a:rPr lang="fr-FR" sz="2300" i="1">
                          <a:effectLst/>
                          <a:latin typeface="Calibri Light"/>
                          <a:ea typeface="Times New Roman" panose="02020603050405020304" pitchFamily="18" charset="0"/>
                          <a:cs typeface="Times New Roman"/>
                        </a:rPr>
                        <a:t>Var</a:t>
                      </a:r>
                      <a:r>
                        <a:rPr lang="fr-FR" sz="2300" i="1">
                          <a:solidFill>
                            <a:srgbClr val="000000"/>
                          </a:solidFill>
                          <a:effectLst/>
                          <a:latin typeface="Calibri Light"/>
                          <a:ea typeface="Times New Roman" panose="02020603050405020304" pitchFamily="18" charset="0"/>
                          <a:cs typeface="Times New Roman"/>
                        </a:rPr>
                        <a:t>iable</a:t>
                      </a:r>
                      <a:endParaRPr lang="en-FR" sz="2200">
                        <a:effectLst/>
                        <a:latin typeface="Calibri Light"/>
                        <a:ea typeface="Calibri" panose="020F0502020204030204" pitchFamily="34" charset="0"/>
                        <a:cs typeface="Times New Roman"/>
                      </a:endParaRPr>
                    </a:p>
                  </a:txBody>
                  <a:tcPr marL="123643" marR="123643"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a:r>
                        <a:rPr lang="fr-FR" sz="2300" i="1">
                          <a:solidFill>
                            <a:srgbClr val="000000"/>
                          </a:solidFill>
                          <a:effectLst/>
                          <a:latin typeface="Calibri Light"/>
                          <a:ea typeface="Times New Roman" panose="02020603050405020304" pitchFamily="18" charset="0"/>
                          <a:cs typeface="Times New Roman"/>
                        </a:rPr>
                        <a:t>Definition / Calculation</a:t>
                      </a:r>
                      <a:endParaRPr lang="en-FR" sz="2200">
                        <a:effectLst/>
                        <a:latin typeface="Calibri Light"/>
                        <a:ea typeface="Calibri" panose="020F0502020204030204" pitchFamily="34" charset="0"/>
                        <a:cs typeface="Times New Roman"/>
                      </a:endParaRPr>
                    </a:p>
                  </a:txBody>
                  <a:tcPr marL="123643" marR="123643"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759704674"/>
                  </a:ext>
                </a:extLst>
              </a:tr>
              <a:tr h="510264">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GSVI t-1</a:t>
                      </a:r>
                      <a:endParaRPr lang="en-FR" sz="2200">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a:lnSpc>
                          <a:spcPct val="115000"/>
                        </a:lnSpc>
                      </a:pPr>
                      <a:r>
                        <a:rPr lang="fr-FR" sz="2200">
                          <a:solidFill>
                            <a:srgbClr val="000000"/>
                          </a:solidFill>
                          <a:effectLst/>
                          <a:latin typeface="Calibri"/>
                          <a:ea typeface="Calibri"/>
                          <a:cs typeface="Times New Roman"/>
                        </a:rPr>
                        <a:t>Google Trends of last </a:t>
                      </a:r>
                      <a:r>
                        <a:rPr lang="fr-FR" sz="2200" err="1">
                          <a:solidFill>
                            <a:srgbClr val="000000"/>
                          </a:solidFill>
                          <a:effectLst/>
                          <a:latin typeface="Calibri"/>
                          <a:ea typeface="Calibri"/>
                          <a:cs typeface="Times New Roman"/>
                        </a:rPr>
                        <a:t>week</a:t>
                      </a:r>
                      <a:r>
                        <a:rPr lang="fr-FR" sz="2200">
                          <a:solidFill>
                            <a:srgbClr val="000000"/>
                          </a:solidFill>
                          <a:effectLst/>
                          <a:latin typeface="Calibri"/>
                          <a:ea typeface="Calibri"/>
                          <a:cs typeface="Times New Roman"/>
                        </a:rPr>
                        <a:t> </a:t>
                      </a:r>
                      <a:r>
                        <a:rPr lang="fr-FR" sz="2200" err="1">
                          <a:solidFill>
                            <a:srgbClr val="000000"/>
                          </a:solidFill>
                          <a:effectLst/>
                          <a:latin typeface="Calibri"/>
                          <a:ea typeface="Calibri"/>
                          <a:cs typeface="Times New Roman"/>
                        </a:rPr>
                        <a:t>based</a:t>
                      </a:r>
                      <a:r>
                        <a:rPr lang="fr-FR" sz="2200">
                          <a:solidFill>
                            <a:srgbClr val="000000"/>
                          </a:solidFill>
                          <a:effectLst/>
                          <a:latin typeface="Calibri"/>
                          <a:ea typeface="Calibri"/>
                          <a:cs typeface="Times New Roman"/>
                        </a:rPr>
                        <a:t> on stock </a:t>
                      </a:r>
                      <a:r>
                        <a:rPr lang="fr-FR" sz="2200" err="1">
                          <a:solidFill>
                            <a:srgbClr val="000000"/>
                          </a:solidFill>
                          <a:effectLst/>
                          <a:latin typeface="Calibri"/>
                          <a:ea typeface="Calibri"/>
                          <a:cs typeface="Times New Roman"/>
                        </a:rPr>
                        <a:t>tickers</a:t>
                      </a:r>
                      <a:r>
                        <a:rPr lang="fr-FR" sz="2200">
                          <a:solidFill>
                            <a:srgbClr val="000000"/>
                          </a:solidFill>
                          <a:effectLst/>
                          <a:latin typeface="Calibri"/>
                          <a:ea typeface="Calibri"/>
                          <a:cs typeface="Times New Roman"/>
                        </a:rPr>
                        <a:t> (0-100)</a:t>
                      </a:r>
                      <a:endParaRPr lang="en-FR" sz="2200">
                        <a:effectLst/>
                        <a:latin typeface="Calibri" panose="020F0502020204030204" pitchFamily="34" charset="0"/>
                        <a:ea typeface="Calibri" panose="020F0502020204030204" pitchFamily="34" charset="0"/>
                        <a:cs typeface="Times New Roman" panose="02020603050405020304" pitchFamily="18" charset="0"/>
                      </a:endParaRPr>
                    </a:p>
                  </a:txBody>
                  <a:tcPr marL="123643" marR="123643"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304727447"/>
                  </a:ext>
                </a:extLst>
              </a:tr>
              <a:tr h="502251">
                <a:tc>
                  <a:txBody>
                    <a:bodyPr/>
                    <a:lstStyle/>
                    <a:p>
                      <a:pPr algn="l">
                        <a:lnSpc>
                          <a:spcPct val="115000"/>
                        </a:lnSpc>
                      </a:pPr>
                      <a:r>
                        <a:rPr lang="fr-FR" sz="2300" i="1" err="1">
                          <a:solidFill>
                            <a:srgbClr val="000000"/>
                          </a:solidFill>
                          <a:effectLst/>
                          <a:latin typeface="Calibri Light"/>
                          <a:ea typeface="Times New Roman" panose="02020603050405020304" pitchFamily="18" charset="0"/>
                          <a:cs typeface="Times New Roman"/>
                        </a:rPr>
                        <a:t>Abnormal</a:t>
                      </a:r>
                      <a:r>
                        <a:rPr lang="fr-FR" sz="2300" i="1">
                          <a:solidFill>
                            <a:srgbClr val="000000"/>
                          </a:solidFill>
                          <a:effectLst/>
                          <a:latin typeface="Calibri Light"/>
                          <a:ea typeface="Times New Roman" panose="02020603050405020304" pitchFamily="18" charset="0"/>
                          <a:cs typeface="Times New Roman"/>
                        </a:rPr>
                        <a:t> GSVI</a:t>
                      </a:r>
                      <a:endParaRPr lang="en-FR" sz="2200">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nSpc>
                          <a:spcPct val="115000"/>
                        </a:lnSpc>
                      </a:pPr>
                      <a:r>
                        <a:rPr lang="fr-FR" sz="2200">
                          <a:effectLst/>
                          <a:latin typeface="Calibri"/>
                          <a:ea typeface="Calibri"/>
                          <a:cs typeface="Times New Roman"/>
                        </a:rPr>
                        <a:t>Log of GSVI minus the log of </a:t>
                      </a:r>
                      <a:r>
                        <a:rPr lang="fr-FR" sz="2200" err="1">
                          <a:effectLst/>
                          <a:latin typeface="Calibri"/>
                          <a:ea typeface="Calibri"/>
                          <a:cs typeface="Times New Roman"/>
                        </a:rPr>
                        <a:t>median</a:t>
                      </a:r>
                      <a:r>
                        <a:rPr lang="fr-FR" sz="2200">
                          <a:effectLst/>
                          <a:latin typeface="Calibri"/>
                          <a:ea typeface="Calibri"/>
                          <a:cs typeface="Times New Roman"/>
                        </a:rPr>
                        <a:t> GSVI </a:t>
                      </a:r>
                      <a:r>
                        <a:rPr lang="fr-FR" sz="2200" err="1">
                          <a:effectLst/>
                          <a:latin typeface="Calibri"/>
                          <a:ea typeface="Calibri"/>
                          <a:cs typeface="Times New Roman"/>
                        </a:rPr>
                        <a:t>during</a:t>
                      </a:r>
                      <a:r>
                        <a:rPr lang="fr-FR" sz="2200">
                          <a:effectLst/>
                          <a:latin typeface="Calibri"/>
                          <a:ea typeface="Calibri"/>
                          <a:cs typeface="Times New Roman"/>
                        </a:rPr>
                        <a:t> the </a:t>
                      </a:r>
                      <a:r>
                        <a:rPr lang="fr-FR" sz="2200" err="1">
                          <a:effectLst/>
                          <a:latin typeface="Calibri"/>
                          <a:ea typeface="Calibri"/>
                          <a:cs typeface="Times New Roman"/>
                        </a:rPr>
                        <a:t>previous</a:t>
                      </a:r>
                      <a:r>
                        <a:rPr lang="fr-FR" sz="2200">
                          <a:effectLst/>
                          <a:latin typeface="Calibri"/>
                          <a:ea typeface="Calibri"/>
                          <a:cs typeface="Times New Roman"/>
                        </a:rPr>
                        <a:t> 7 </a:t>
                      </a:r>
                      <a:r>
                        <a:rPr lang="fr-FR" sz="2200" err="1">
                          <a:effectLst/>
                          <a:latin typeface="Calibri"/>
                          <a:ea typeface="Calibri"/>
                          <a:cs typeface="Times New Roman"/>
                        </a:rPr>
                        <a:t>weeks</a:t>
                      </a:r>
                      <a:endParaRPr lang="en-FR" sz="2200">
                        <a:effectLst/>
                        <a:latin typeface="Calibri"/>
                        <a:ea typeface="Calibri"/>
                        <a:cs typeface="Times New Roman"/>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12764259"/>
                  </a:ext>
                </a:extLst>
              </a:tr>
              <a:tr h="522188">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Log returns</a:t>
                      </a:r>
                      <a:endParaRPr lang="en-FR" sz="2200" err="1">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nSpc>
                          <a:spcPct val="115000"/>
                        </a:lnSpc>
                      </a:pPr>
                      <a:r>
                        <a:rPr lang="en-GB" sz="2200">
                          <a:solidFill>
                            <a:srgbClr val="000000"/>
                          </a:solidFill>
                          <a:effectLst/>
                          <a:latin typeface="Calibri"/>
                          <a:ea typeface="Calibri"/>
                          <a:cs typeface="Times New Roman"/>
                        </a:rPr>
                        <a:t>L</a:t>
                      </a:r>
                      <a:r>
                        <a:rPr lang="en-FR" sz="2200">
                          <a:solidFill>
                            <a:srgbClr val="000000"/>
                          </a:solidFill>
                          <a:effectLst/>
                          <a:latin typeface="Calibri"/>
                          <a:ea typeface="Calibri"/>
                          <a:cs typeface="Times New Roman"/>
                        </a:rPr>
                        <a:t>og of price t / price t-1</a:t>
                      </a:r>
                      <a:endParaRPr lang="en-FR" sz="2200">
                        <a:effectLst/>
                        <a:latin typeface="Calibri"/>
                        <a:ea typeface="Calibri"/>
                        <a:cs typeface="Times New Roman"/>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2017097157"/>
                  </a:ext>
                </a:extLst>
              </a:tr>
              <a:tr h="522188">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Log returns t-1</a:t>
                      </a:r>
                      <a:endParaRPr lang="en-FR" sz="2200">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nSpc>
                          <a:spcPct val="115000"/>
                        </a:lnSpc>
                      </a:pPr>
                      <a:r>
                        <a:rPr lang="fr-FR" sz="2200">
                          <a:effectLst/>
                          <a:latin typeface="Calibri"/>
                          <a:ea typeface="Calibri"/>
                          <a:cs typeface="Times New Roman"/>
                        </a:rPr>
                        <a:t>Log </a:t>
                      </a:r>
                      <a:r>
                        <a:rPr lang="fr-FR" sz="2200" err="1">
                          <a:effectLst/>
                          <a:latin typeface="Calibri"/>
                          <a:ea typeface="Calibri"/>
                          <a:cs typeface="Times New Roman"/>
                        </a:rPr>
                        <a:t>returns</a:t>
                      </a:r>
                      <a:r>
                        <a:rPr lang="fr-FR" sz="2200">
                          <a:effectLst/>
                          <a:latin typeface="Calibri"/>
                          <a:ea typeface="Calibri"/>
                          <a:cs typeface="Times New Roman"/>
                        </a:rPr>
                        <a:t> of the </a:t>
                      </a:r>
                      <a:r>
                        <a:rPr lang="fr-FR" sz="2200" err="1">
                          <a:effectLst/>
                          <a:latin typeface="Calibri"/>
                          <a:ea typeface="Calibri"/>
                          <a:cs typeface="Times New Roman"/>
                        </a:rPr>
                        <a:t>previous</a:t>
                      </a:r>
                      <a:r>
                        <a:rPr lang="fr-FR" sz="2200">
                          <a:effectLst/>
                          <a:latin typeface="Calibri"/>
                          <a:ea typeface="Calibri"/>
                          <a:cs typeface="Times New Roman"/>
                        </a:rPr>
                        <a:t> </a:t>
                      </a:r>
                      <a:r>
                        <a:rPr lang="fr-FR" sz="2200" err="1">
                          <a:effectLst/>
                          <a:latin typeface="Calibri"/>
                          <a:ea typeface="Calibri"/>
                          <a:cs typeface="Times New Roman"/>
                        </a:rPr>
                        <a:t>week</a:t>
                      </a:r>
                      <a:endParaRPr lang="en-FR" sz="2200">
                        <a:effectLst/>
                        <a:latin typeface="Calibri" panose="020F0502020204030204" pitchFamily="34" charset="0"/>
                        <a:ea typeface="Calibri" panose="020F0502020204030204" pitchFamily="34" charset="0"/>
                        <a:cs typeface="Times New Roman" panose="02020603050405020304" pitchFamily="18" charset="0"/>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6254771"/>
                  </a:ext>
                </a:extLst>
              </a:tr>
              <a:tr h="522188">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Log returns^2</a:t>
                      </a:r>
                      <a:endParaRPr lang="en-FR" sz="2200">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nSpc>
                          <a:spcPct val="115000"/>
                        </a:lnSpc>
                      </a:pPr>
                      <a:r>
                        <a:rPr lang="fr-FR" sz="2200">
                          <a:solidFill>
                            <a:srgbClr val="000000"/>
                          </a:solidFill>
                          <a:effectLst/>
                          <a:latin typeface="Calibri"/>
                          <a:ea typeface="Calibri"/>
                          <a:cs typeface="Times New Roman"/>
                        </a:rPr>
                        <a:t>Proxy for </a:t>
                      </a:r>
                      <a:r>
                        <a:rPr lang="fr-FR" sz="2200" err="1">
                          <a:solidFill>
                            <a:srgbClr val="000000"/>
                          </a:solidFill>
                          <a:effectLst/>
                          <a:latin typeface="Calibri"/>
                          <a:ea typeface="Calibri"/>
                          <a:cs typeface="Times New Roman"/>
                        </a:rPr>
                        <a:t>volatility</a:t>
                      </a:r>
                      <a:endParaRPr lang="en-FR" sz="2200">
                        <a:effectLst/>
                        <a:latin typeface="Calibri"/>
                        <a:ea typeface="Calibri"/>
                        <a:cs typeface="Times New Roman"/>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2345205816"/>
                  </a:ext>
                </a:extLst>
              </a:tr>
              <a:tr h="464957">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Volumes</a:t>
                      </a:r>
                      <a:endParaRPr lang="en-FR" sz="2200">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nSpc>
                          <a:spcPct val="115000"/>
                        </a:lnSpc>
                      </a:pPr>
                      <a:r>
                        <a:rPr lang="fr-FR" sz="2200">
                          <a:effectLst/>
                          <a:latin typeface="Calibri"/>
                          <a:ea typeface="Calibri"/>
                          <a:cs typeface="Times New Roman"/>
                        </a:rPr>
                        <a:t>Trading Volumes </a:t>
                      </a:r>
                      <a:r>
                        <a:rPr lang="fr-FR" sz="2200" err="1">
                          <a:effectLst/>
                          <a:latin typeface="Calibri"/>
                          <a:ea typeface="Calibri"/>
                          <a:cs typeface="Times New Roman"/>
                        </a:rPr>
                        <a:t>fetched</a:t>
                      </a:r>
                      <a:r>
                        <a:rPr lang="fr-FR" sz="2200">
                          <a:effectLst/>
                          <a:latin typeface="Calibri"/>
                          <a:ea typeface="Calibri"/>
                          <a:cs typeface="Times New Roman"/>
                        </a:rPr>
                        <a:t> </a:t>
                      </a:r>
                      <a:r>
                        <a:rPr lang="fr-FR" sz="2200" err="1">
                          <a:effectLst/>
                          <a:latin typeface="Calibri"/>
                          <a:ea typeface="Calibri"/>
                          <a:cs typeface="Times New Roman"/>
                        </a:rPr>
                        <a:t>directly</a:t>
                      </a:r>
                      <a:r>
                        <a:rPr lang="fr-FR" sz="2200">
                          <a:effectLst/>
                          <a:latin typeface="Calibri"/>
                          <a:ea typeface="Calibri"/>
                          <a:cs typeface="Times New Roman"/>
                        </a:rPr>
                        <a:t> </a:t>
                      </a:r>
                      <a:r>
                        <a:rPr lang="fr-FR" sz="2200" err="1">
                          <a:effectLst/>
                          <a:latin typeface="Calibri"/>
                          <a:ea typeface="Calibri"/>
                          <a:cs typeface="Times New Roman"/>
                        </a:rPr>
                        <a:t>from</a:t>
                      </a:r>
                      <a:r>
                        <a:rPr lang="fr-FR" sz="2200">
                          <a:effectLst/>
                          <a:latin typeface="Calibri"/>
                          <a:ea typeface="Calibri"/>
                          <a:cs typeface="Times New Roman"/>
                        </a:rPr>
                        <a:t> </a:t>
                      </a:r>
                      <a:r>
                        <a:rPr lang="fr-FR" sz="2200" err="1">
                          <a:effectLst/>
                          <a:latin typeface="Calibri"/>
                          <a:ea typeface="Calibri"/>
                          <a:cs typeface="Times New Roman"/>
                        </a:rPr>
                        <a:t>yfinance</a:t>
                      </a:r>
                      <a:endParaRPr lang="en-FR" sz="2200">
                        <a:effectLst/>
                        <a:latin typeface="Calibri"/>
                        <a:ea typeface="Calibri"/>
                        <a:cs typeface="Times New Roman"/>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98470620"/>
                  </a:ext>
                </a:extLst>
              </a:tr>
              <a:tr h="988427">
                <a:tc>
                  <a:txBody>
                    <a:bodyPr/>
                    <a:lstStyle/>
                    <a:p>
                      <a:pPr algn="l">
                        <a:lnSpc>
                          <a:spcPct val="115000"/>
                        </a:lnSpc>
                      </a:pPr>
                      <a:r>
                        <a:rPr lang="fr-FR" sz="2300" i="1">
                          <a:solidFill>
                            <a:srgbClr val="000000"/>
                          </a:solidFill>
                          <a:effectLst/>
                          <a:latin typeface="Calibri Light"/>
                          <a:ea typeface="Times New Roman" panose="02020603050405020304" pitchFamily="18" charset="0"/>
                          <a:cs typeface="Times New Roman"/>
                        </a:rPr>
                        <a:t>Fama French 5 factors</a:t>
                      </a:r>
                      <a:endParaRPr lang="en-FR" sz="2200" err="1">
                        <a:effectLst/>
                        <a:latin typeface="Calibri Light"/>
                        <a:ea typeface="Calibri" panose="020F0502020204030204" pitchFamily="34" charset="0"/>
                        <a:cs typeface="Times New Roman"/>
                      </a:endParaRPr>
                    </a:p>
                  </a:txBody>
                  <a:tcPr marL="123643" marR="12364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fr-FR" sz="2200" err="1">
                          <a:solidFill>
                            <a:srgbClr val="000000"/>
                          </a:solidFill>
                          <a:effectLst/>
                          <a:latin typeface="Calibri"/>
                          <a:ea typeface="Calibri"/>
                          <a:cs typeface="Times New Roman"/>
                        </a:rPr>
                        <a:t>Mkt-Rf</a:t>
                      </a:r>
                      <a:r>
                        <a:rPr lang="fr-FR" sz="2200">
                          <a:solidFill>
                            <a:srgbClr val="000000"/>
                          </a:solidFill>
                          <a:effectLst/>
                          <a:latin typeface="Calibri"/>
                          <a:ea typeface="Calibri"/>
                          <a:cs typeface="Times New Roman"/>
                        </a:rPr>
                        <a:t>, SMB, HML, RMW, CMA are </a:t>
                      </a:r>
                      <a:r>
                        <a:rPr lang="fr-FR" sz="2200" err="1">
                          <a:solidFill>
                            <a:srgbClr val="000000"/>
                          </a:solidFill>
                          <a:effectLst/>
                          <a:latin typeface="Calibri"/>
                          <a:ea typeface="Calibri"/>
                          <a:cs typeface="Times New Roman"/>
                        </a:rPr>
                        <a:t>factors</a:t>
                      </a:r>
                      <a:r>
                        <a:rPr lang="fr-FR" sz="2200">
                          <a:solidFill>
                            <a:srgbClr val="000000"/>
                          </a:solidFill>
                          <a:effectLst/>
                          <a:latin typeface="Calibri"/>
                          <a:ea typeface="Calibri"/>
                          <a:cs typeface="Times New Roman"/>
                        </a:rPr>
                        <a:t> </a:t>
                      </a:r>
                      <a:r>
                        <a:rPr lang="fr-FR" sz="2200" err="1">
                          <a:solidFill>
                            <a:srgbClr val="000000"/>
                          </a:solidFill>
                          <a:effectLst/>
                          <a:latin typeface="Calibri"/>
                          <a:ea typeface="Calibri"/>
                          <a:cs typeface="Times New Roman"/>
                        </a:rPr>
                        <a:t>developed</a:t>
                      </a:r>
                      <a:r>
                        <a:rPr lang="fr-FR" sz="2200">
                          <a:solidFill>
                            <a:srgbClr val="000000"/>
                          </a:solidFill>
                          <a:effectLst/>
                          <a:latin typeface="Calibri"/>
                          <a:ea typeface="Calibri"/>
                          <a:cs typeface="Times New Roman"/>
                        </a:rPr>
                        <a:t> by Eugène </a:t>
                      </a:r>
                      <a:r>
                        <a:rPr lang="fr-FR" sz="2200" err="1">
                          <a:solidFill>
                            <a:srgbClr val="000000"/>
                          </a:solidFill>
                          <a:effectLst/>
                          <a:latin typeface="Calibri"/>
                          <a:ea typeface="Calibri"/>
                          <a:cs typeface="Times New Roman"/>
                        </a:rPr>
                        <a:t>Fama</a:t>
                      </a:r>
                      <a:r>
                        <a:rPr lang="fr-FR" sz="2200">
                          <a:solidFill>
                            <a:srgbClr val="000000"/>
                          </a:solidFill>
                          <a:effectLst/>
                          <a:latin typeface="Calibri"/>
                          <a:ea typeface="Calibri"/>
                          <a:cs typeface="Times New Roman"/>
                        </a:rPr>
                        <a:t> et Kenneth French</a:t>
                      </a:r>
                      <a:r>
                        <a:rPr lang="en-FR" sz="2200">
                          <a:solidFill>
                            <a:srgbClr val="000000"/>
                          </a:solidFill>
                          <a:effectLst/>
                          <a:latin typeface="Calibri"/>
                          <a:ea typeface="Calibri"/>
                          <a:cs typeface="Times New Roman"/>
                        </a:rPr>
                        <a:t> to improve the CAPM’s potential to explain excess return</a:t>
                      </a:r>
                      <a:endParaRPr lang="fr-FR" sz="2200">
                        <a:solidFill>
                          <a:srgbClr val="000000"/>
                        </a:solidFill>
                        <a:effectLst/>
                        <a:latin typeface="Calibri"/>
                        <a:ea typeface="Calibri"/>
                        <a:cs typeface="Times New Roman"/>
                      </a:endParaRPr>
                    </a:p>
                  </a:txBody>
                  <a:tcPr marL="123643" marR="12364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4131653939"/>
                  </a:ext>
                </a:extLst>
              </a:tr>
            </a:tbl>
          </a:graphicData>
        </a:graphic>
      </p:graphicFrame>
      <p:sp>
        <p:nvSpPr>
          <p:cNvPr id="4" name="矩形 3">
            <a:extLst>
              <a:ext uri="{FF2B5EF4-FFF2-40B4-BE49-F238E27FC236}">
                <a16:creationId xmlns:a16="http://schemas.microsoft.com/office/drawing/2014/main" id="{E74CC73F-5CE6-4ED1-9351-ED7A22153D76}"/>
              </a:ext>
            </a:extLst>
          </p:cNvPr>
          <p:cNvSpPr/>
          <p:nvPr/>
        </p:nvSpPr>
        <p:spPr>
          <a:xfrm>
            <a:off x="233248" y="348008"/>
            <a:ext cx="2087895" cy="934516"/>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3200">
                <a:solidFill>
                  <a:schemeClr val="bg2">
                    <a:lumMod val="25000"/>
                  </a:schemeClr>
                </a:solidFill>
                <a:latin typeface="Alibaba PuHuiTi Light" charset="-122"/>
                <a:ea typeface="Alibaba PuHuiTi Light"/>
                <a:cs typeface="Alibaba PuHuiTi Light" charset="-122"/>
              </a:rPr>
              <a:t>Factors </a:t>
            </a:r>
            <a:endParaRPr lang="en-US" altLang="zh-CN" sz="3200">
              <a:solidFill>
                <a:schemeClr val="bg2">
                  <a:lumMod val="25000"/>
                </a:schemeClr>
              </a:solidFill>
              <a:latin typeface="Alibaba PuHuiTi Light" charset="-122"/>
              <a:ea typeface="Alibaba PuHuiTi Light" charset="-122"/>
              <a:cs typeface="Alibaba PuHuiTi Light" charset="-122"/>
            </a:endParaRPr>
          </a:p>
        </p:txBody>
      </p:sp>
    </p:spTree>
    <p:extLst>
      <p:ext uri="{BB962C8B-B14F-4D97-AF65-F5344CB8AC3E}">
        <p14:creationId xmlns:p14="http://schemas.microsoft.com/office/powerpoint/2010/main" val="1559241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1" name="Isosceles Triangle 4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5" name="Rectangle 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Content Placeholder 4">
            <a:extLst>
              <a:ext uri="{FF2B5EF4-FFF2-40B4-BE49-F238E27FC236}">
                <a16:creationId xmlns:a16="http://schemas.microsoft.com/office/drawing/2014/main" id="{4632350A-A66D-374E-8AAD-F3FC26ED23E5}"/>
              </a:ext>
            </a:extLst>
          </p:cNvPr>
          <p:cNvPicPr>
            <a:picLocks noGrp="1" noChangeAspect="1"/>
          </p:cNvPicPr>
          <p:nvPr>
            <p:ph idx="1"/>
          </p:nvPr>
        </p:nvPicPr>
        <p:blipFill>
          <a:blip r:embed="rId2"/>
          <a:stretch>
            <a:fillRect/>
          </a:stretch>
        </p:blipFill>
        <p:spPr>
          <a:xfrm>
            <a:off x="1341409" y="1565320"/>
            <a:ext cx="9497229" cy="4634778"/>
          </a:xfrm>
          <a:prstGeom prst="rect">
            <a:avLst/>
          </a:prstGeom>
        </p:spPr>
      </p:pic>
      <p:sp>
        <p:nvSpPr>
          <p:cNvPr id="12" name="矩形 3">
            <a:extLst>
              <a:ext uri="{FF2B5EF4-FFF2-40B4-BE49-F238E27FC236}">
                <a16:creationId xmlns:a16="http://schemas.microsoft.com/office/drawing/2014/main" id="{3FDCD848-4EE1-1340-B103-7DEE3A9EE4EB}"/>
              </a:ext>
            </a:extLst>
          </p:cNvPr>
          <p:cNvSpPr/>
          <p:nvPr/>
        </p:nvSpPr>
        <p:spPr>
          <a:xfrm>
            <a:off x="233247" y="348008"/>
            <a:ext cx="9505926" cy="934516"/>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3200">
                <a:solidFill>
                  <a:srgbClr val="E7E6E6">
                    <a:lumMod val="25000"/>
                  </a:srgbClr>
                </a:solidFill>
                <a:latin typeface="Alibaba PuHuiTi Light" charset="-122"/>
                <a:ea typeface="Alibaba PuHuiTi Light"/>
                <a:cs typeface="Alibaba PuHuiTi Light" charset="-122"/>
              </a:rPr>
              <a:t>R</a:t>
            </a:r>
            <a:r>
              <a:rPr kumimoji="0" lang="en-GB" altLang="zh-CN" sz="3200" b="0" i="0" u="none" strike="noStrike" kern="1200" cap="none" spc="0" normalizeH="0" baseline="0">
                <a:ln>
                  <a:noFill/>
                </a:ln>
                <a:solidFill>
                  <a:srgbClr val="E7E6E6">
                    <a:lumMod val="25000"/>
                  </a:srgbClr>
                </a:solidFill>
                <a:effectLst/>
                <a:uLnTx/>
                <a:uFillTx/>
                <a:latin typeface="Alibaba PuHuiTi Light" charset="-122"/>
                <a:ea typeface="Alibaba PuHuiTi Light"/>
                <a:cs typeface="Alibaba PuHuiTi Light" charset="-122"/>
              </a:rPr>
              <a:t>eformatted</a:t>
            </a:r>
            <a:r>
              <a:rPr kumimoji="0" lang="en-US" altLang="zh-CN" sz="3200" b="0" i="0" u="none" strike="noStrike" kern="1200" cap="none" spc="0" normalizeH="0" baseline="0" noProof="0">
                <a:ln>
                  <a:noFill/>
                </a:ln>
                <a:solidFill>
                  <a:srgbClr val="E7E6E6">
                    <a:lumMod val="25000"/>
                  </a:srgbClr>
                </a:solidFill>
                <a:effectLst/>
                <a:uLnTx/>
                <a:uFillTx/>
                <a:latin typeface="Alibaba PuHuiTi Light" charset="-122"/>
                <a:ea typeface="Alibaba PuHuiTi Light"/>
                <a:cs typeface="Alibaba PuHuiTi Light" charset="-122"/>
              </a:rPr>
              <a:t> full dataset for panel regression  </a:t>
            </a:r>
            <a:endParaRPr kumimoji="0" lang="en-US" altLang="zh-CN" sz="3200" b="0" i="0" u="none" strike="noStrike" kern="1200" cap="none" spc="0" normalizeH="0" baseline="0" noProof="0">
              <a:ln>
                <a:noFill/>
              </a:ln>
              <a:solidFill>
                <a:srgbClr val="E7E6E6">
                  <a:lumMod val="25000"/>
                </a:srgbClr>
              </a:solidFill>
              <a:effectLst/>
              <a:uLnTx/>
              <a:uFillTx/>
              <a:latin typeface="Alibaba PuHuiTi Light" charset="-122"/>
              <a:ea typeface="Alibaba PuHuiTi Light" charset="-122"/>
              <a:cs typeface="Alibaba PuHuiTi Light" charset="-122"/>
            </a:endParaRPr>
          </a:p>
        </p:txBody>
      </p:sp>
    </p:spTree>
    <p:extLst>
      <p:ext uri="{BB962C8B-B14F-4D97-AF65-F5344CB8AC3E}">
        <p14:creationId xmlns:p14="http://schemas.microsoft.com/office/powerpoint/2010/main" val="2764951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7" descr="图片包含 形状&#10;&#10;已自动生成说明">
            <a:extLst>
              <a:ext uri="{FF2B5EF4-FFF2-40B4-BE49-F238E27FC236}">
                <a16:creationId xmlns:a16="http://schemas.microsoft.com/office/drawing/2014/main" id="{D5D6B9AC-1C76-412D-A331-CD42DF18D7A7}"/>
              </a:ext>
            </a:extLst>
          </p:cNvPr>
          <p:cNvPicPr>
            <a:picLocks noChangeAspect="1"/>
          </p:cNvPicPr>
          <p:nvPr/>
        </p:nvPicPr>
        <p:blipFill>
          <a:blip r:embed="rId2"/>
          <a:stretch>
            <a:fillRect/>
          </a:stretch>
        </p:blipFill>
        <p:spPr>
          <a:xfrm>
            <a:off x="-88232" y="-1765"/>
            <a:ext cx="12341726" cy="6874898"/>
          </a:xfrm>
          <a:prstGeom prst="rect">
            <a:avLst/>
          </a:prstGeom>
        </p:spPr>
      </p:pic>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ED2476F-DEED-434F-AE47-BDC1F22A59E1}"/>
              </a:ext>
            </a:extLst>
          </p:cNvPr>
          <p:cNvGrpSpPr/>
          <p:nvPr/>
        </p:nvGrpSpPr>
        <p:grpSpPr>
          <a:xfrm>
            <a:off x="973304" y="2163610"/>
            <a:ext cx="5043405" cy="1244472"/>
            <a:chOff x="1338580" y="2544617"/>
            <a:chExt cx="5043405" cy="1244472"/>
          </a:xfrm>
        </p:grpSpPr>
        <p:sp>
          <p:nvSpPr>
            <p:cNvPr id="6" name="矩形 5">
              <a:extLst>
                <a:ext uri="{FF2B5EF4-FFF2-40B4-BE49-F238E27FC236}">
                  <a16:creationId xmlns:a16="http://schemas.microsoft.com/office/drawing/2014/main" id="{D911FD08-E156-A94B-A4C9-8C821983D45F}"/>
                </a:ext>
              </a:extLst>
            </p:cNvPr>
            <p:cNvSpPr/>
            <p:nvPr/>
          </p:nvSpPr>
          <p:spPr>
            <a:xfrm>
              <a:off x="2566517" y="3275111"/>
              <a:ext cx="227948" cy="307777"/>
            </a:xfrm>
            <a:prstGeom prst="rect">
              <a:avLst/>
            </a:prstGeom>
          </p:spPr>
          <p:txBody>
            <a:bodyPr wrap="none">
              <a:spAutoFit/>
            </a:bodyPr>
            <a:lstStyle/>
            <a:p>
              <a:r>
                <a:rPr lang="en-US" altLang="zh-CN" sz="1400">
                  <a:solidFill>
                    <a:srgbClr val="1C1163">
                      <a:alpha val="70000"/>
                    </a:srgbClr>
                  </a:solidFill>
                  <a:latin typeface="Alibaba PuHuiTi Light" pitchFamily="18" charset="-122"/>
                  <a:ea typeface="Alibaba PuHuiTi Light" pitchFamily="18" charset="-122"/>
                  <a:cs typeface="Alibaba PuHuiTi Light" pitchFamily="18" charset="-122"/>
                </a:rPr>
                <a:t>.</a:t>
              </a:r>
              <a:endParaRPr lang="zh-CN" altLang="en-US" sz="1400"/>
            </a:p>
          </p:txBody>
        </p:sp>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a:solidFill>
                    <a:srgbClr val="1C1163"/>
                  </a:solidFill>
                  <a:latin typeface="Alibaba PuHuiTi" pitchFamily="18" charset="-122"/>
                  <a:ea typeface="Alibaba PuHuiTi"/>
                  <a:cs typeface="Alibaba PuHuiTi" pitchFamily="18" charset="-122"/>
                </a:rPr>
                <a:t>05</a:t>
              </a:r>
              <a:endPar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044000A4-463C-384C-BEF7-1C6C3163E3B2}"/>
                </a:ext>
              </a:extLst>
            </p:cNvPr>
            <p:cNvSpPr/>
            <p:nvPr/>
          </p:nvSpPr>
          <p:spPr>
            <a:xfrm>
              <a:off x="2566517" y="2874464"/>
              <a:ext cx="3815468" cy="584775"/>
            </a:xfrm>
            <a:prstGeom prst="rect">
              <a:avLst/>
            </a:prstGeom>
          </p:spPr>
          <p:txBody>
            <a:bodyPr wrap="none" lIns="91440" tIns="45720" rIns="91440" bIns="45720" anchor="t">
              <a:spAutoFit/>
            </a:bodyPr>
            <a:lstStyle/>
            <a:p>
              <a:r>
                <a:rPr kumimoji="1" lang="en-US" altLang="zh-CN" sz="3200" b="1">
                  <a:solidFill>
                    <a:srgbClr val="1C1163"/>
                  </a:solidFill>
                  <a:ea typeface="Alibaba PuHuiTi"/>
                </a:rPr>
                <a:t>Empirical Approach</a:t>
              </a:r>
              <a:endParaRPr kumimoji="1" lang="zh-CN" altLang="en-US" sz="3200" b="1">
                <a:solidFill>
                  <a:srgbClr val="1C1163"/>
                </a:solidFill>
                <a:ea typeface="Alibaba PuHuiTi"/>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rot="5400000">
            <a:off x="4787681" y="-161412"/>
            <a:ext cx="9396582" cy="5412059"/>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gd name="adj" fmla="val 50000"/>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CD90A57-27CD-8348-84B3-C7C928973D1B}"/>
              </a:ext>
            </a:extLst>
          </p:cNvPr>
          <p:cNvCxnSpPr>
            <a:cxnSpLocks/>
          </p:cNvCxnSpPr>
          <p:nvPr/>
        </p:nvCxnSpPr>
        <p:spPr>
          <a:xfrm>
            <a:off x="2763848" y="3047992"/>
            <a:ext cx="3526783"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4" name="矩形 3">
            <a:extLst>
              <a:ext uri="{FF2B5EF4-FFF2-40B4-BE49-F238E27FC236}">
                <a16:creationId xmlns:a16="http://schemas.microsoft.com/office/drawing/2014/main" id="{B3E33195-1B5B-4D72-A12B-1A37ECF56ADE}"/>
              </a:ext>
            </a:extLst>
          </p:cNvPr>
          <p:cNvSpPr/>
          <p:nvPr/>
        </p:nvSpPr>
        <p:spPr>
          <a:xfrm>
            <a:off x="2201241" y="3523084"/>
            <a:ext cx="3307193" cy="720622"/>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a:ea typeface="Alibaba PuHuiTi Light"/>
              </a:rPr>
              <a:t>Model Definition</a:t>
            </a:r>
            <a:endParaRPr lang="zh-CN" altLang="en-US"/>
          </a:p>
        </p:txBody>
      </p:sp>
      <p:sp>
        <p:nvSpPr>
          <p:cNvPr id="19" name="矩形 3">
            <a:extLst>
              <a:ext uri="{FF2B5EF4-FFF2-40B4-BE49-F238E27FC236}">
                <a16:creationId xmlns:a16="http://schemas.microsoft.com/office/drawing/2014/main" id="{6180415C-923C-487B-9C89-AFE10D5C076F}"/>
              </a:ext>
            </a:extLst>
          </p:cNvPr>
          <p:cNvSpPr/>
          <p:nvPr/>
        </p:nvSpPr>
        <p:spPr>
          <a:xfrm>
            <a:off x="2207490" y="4385070"/>
            <a:ext cx="6523383" cy="787464"/>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a:ea typeface="Alibaba PuHuiTi Light"/>
              </a:rPr>
              <a:t>Variation across Cross-section and Time</a:t>
            </a:r>
            <a:endParaRPr lang="zh-CN" altLang="en-US"/>
          </a:p>
        </p:txBody>
      </p:sp>
    </p:spTree>
    <p:extLst>
      <p:ext uri="{BB962C8B-B14F-4D97-AF65-F5344CB8AC3E}">
        <p14:creationId xmlns:p14="http://schemas.microsoft.com/office/powerpoint/2010/main" val="207260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BF82BE39-3F21-4D91-BB41-7B4634A3134F}"/>
              </a:ext>
            </a:extLst>
          </p:cNvPr>
          <p:cNvSpPr/>
          <p:nvPr/>
        </p:nvSpPr>
        <p:spPr>
          <a:xfrm>
            <a:off x="793979" y="1502280"/>
            <a:ext cx="2137498" cy="1362694"/>
          </a:xfrm>
          <a:prstGeom prst="rect">
            <a:avLst/>
          </a:prstGeom>
          <a:solidFill>
            <a:srgbClr val="E9E9ED"/>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95D5C3AA-CD50-45B4-8EDE-EFAD53863A79}"/>
              </a:ext>
            </a:extLst>
          </p:cNvPr>
          <p:cNvPicPr>
            <a:picLocks noChangeAspect="1"/>
          </p:cNvPicPr>
          <p:nvPr/>
        </p:nvPicPr>
        <p:blipFill rotWithShape="1">
          <a:blip r:embed="rId2"/>
          <a:srcRect l="47774"/>
          <a:stretch/>
        </p:blipFill>
        <p:spPr>
          <a:xfrm>
            <a:off x="4655712" y="-80692"/>
            <a:ext cx="7493622" cy="6938692"/>
          </a:xfrm>
          <a:prstGeom prst="rect">
            <a:avLst/>
          </a:prstGeom>
          <a:effectLst>
            <a:softEdge rad="1041400"/>
          </a:effectLst>
        </p:spPr>
      </p:pic>
      <p:sp>
        <p:nvSpPr>
          <p:cNvPr id="5" name="文本框 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B3451E9-F6B7-F442-A831-126DF7B4575C}"/>
              </a:ext>
            </a:extLst>
          </p:cNvPr>
          <p:cNvSpPr txBox="1"/>
          <p:nvPr/>
        </p:nvSpPr>
        <p:spPr>
          <a:xfrm>
            <a:off x="227448" y="2309750"/>
            <a:ext cx="2422413" cy="590103"/>
          </a:xfrm>
          <a:prstGeom prst="rect">
            <a:avLst/>
          </a:prstGeom>
          <a:noFill/>
        </p:spPr>
        <p:txBody>
          <a:bodyPr wrap="square" lIns="91440" tIns="45720" rIns="91440" bIns="45720" rtlCol="0" anchor="t">
            <a:spAutoFit/>
          </a:bodyPr>
          <a:lstStyle/>
          <a:p>
            <a:r>
              <a:rPr kumimoji="1" lang="en-US" altLang="zh-CN" sz="3200">
                <a:solidFill>
                  <a:srgbClr val="1C1163"/>
                </a:solidFill>
                <a:latin typeface="Alibaba PuHuiTi Medium" pitchFamily="18" charset="-122"/>
                <a:ea typeface="Alibaba PuHuiTi Medium"/>
                <a:cs typeface="Alibaba PuHuiTi Medium" pitchFamily="18" charset="-122"/>
              </a:rPr>
              <a:t>AGENDA</a:t>
            </a:r>
            <a:endParaRPr kumimoji="1" lang="zh-CN" altLang="en-US" sz="3200">
              <a:solidFill>
                <a:srgbClr val="1C1163"/>
              </a:solidFill>
              <a:latin typeface="Alibaba PuHuiTi Medium" pitchFamily="18" charset="-122"/>
              <a:ea typeface="Alibaba PuHuiTi Medium" pitchFamily="18" charset="-122"/>
              <a:cs typeface="Alibaba PuHuiTi Medium" pitchFamily="18" charset="-122"/>
            </a:endParaRPr>
          </a:p>
        </p:txBody>
      </p:sp>
      <p:sp>
        <p:nvSpPr>
          <p:cNvPr id="12" name="文本框 1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3FDE9A5-9A67-4247-A0AA-B658DD88882E}"/>
              </a:ext>
            </a:extLst>
          </p:cNvPr>
          <p:cNvSpPr txBox="1"/>
          <p:nvPr/>
        </p:nvSpPr>
        <p:spPr>
          <a:xfrm>
            <a:off x="3178648" y="224213"/>
            <a:ext cx="5341128" cy="584775"/>
          </a:xfrm>
          <a:prstGeom prst="rect">
            <a:avLst/>
          </a:prstGeom>
          <a:noFill/>
        </p:spPr>
        <p:txBody>
          <a:bodyPr wrap="square" lIns="91440" tIns="45720" rIns="91440" bIns="45720" rtlCol="0" anchor="t">
            <a:spAutoFit/>
          </a:bodyPr>
          <a:lstStyle/>
          <a:p>
            <a:r>
              <a:rPr kumimoji="1" lang="en-US" altLang="zh-CN" sz="3200">
                <a:solidFill>
                  <a:srgbClr val="1C1163"/>
                </a:solidFill>
                <a:latin typeface="Alibaba PuHuiTi" pitchFamily="18" charset="-122"/>
                <a:ea typeface="Alibaba PuHuiTi"/>
                <a:cs typeface="Alibaba PuHuiTi" pitchFamily="18" charset="-122"/>
              </a:rPr>
              <a:t>01 Executive Summary</a:t>
            </a:r>
          </a:p>
        </p:txBody>
      </p:sp>
      <p:sp>
        <p:nvSpPr>
          <p:cNvPr id="14" name="文本框 13"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B0C356C-24A4-B04F-AC66-15B05A52DDC4}"/>
              </a:ext>
            </a:extLst>
          </p:cNvPr>
          <p:cNvSpPr txBox="1"/>
          <p:nvPr/>
        </p:nvSpPr>
        <p:spPr>
          <a:xfrm>
            <a:off x="3178648" y="993424"/>
            <a:ext cx="4850993" cy="584775"/>
          </a:xfrm>
          <a:prstGeom prst="rect">
            <a:avLst/>
          </a:prstGeom>
          <a:noFill/>
        </p:spPr>
        <p:txBody>
          <a:bodyPr wrap="square" rtlCol="0">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t>02</a:t>
            </a:r>
            <a:r>
              <a:rPr lang="zh-CN" altLang="en-US"/>
              <a:t> </a:t>
            </a:r>
            <a:r>
              <a:rPr lang="en-US" altLang="zh-CN"/>
              <a:t>Literature Overview</a:t>
            </a:r>
            <a:endParaRPr lang="zh-CN" altLang="en-US"/>
          </a:p>
        </p:txBody>
      </p:sp>
      <p:sp>
        <p:nvSpPr>
          <p:cNvPr id="15" name="文本框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51187FB-3A48-F549-8FAD-7D6DE91B33E6}"/>
              </a:ext>
            </a:extLst>
          </p:cNvPr>
          <p:cNvSpPr txBox="1"/>
          <p:nvPr/>
        </p:nvSpPr>
        <p:spPr>
          <a:xfrm>
            <a:off x="3178648" y="1784979"/>
            <a:ext cx="6450233" cy="584775"/>
          </a:xfrm>
          <a:prstGeom prst="rect">
            <a:avLst/>
          </a:prstGeom>
          <a:noFill/>
        </p:spPr>
        <p:txBody>
          <a:bodyPr wrap="square" rtlCol="0">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t>03</a:t>
            </a:r>
            <a:r>
              <a:rPr lang="zh-CN" altLang="en-US"/>
              <a:t> </a:t>
            </a:r>
            <a:r>
              <a:rPr lang="en-US" altLang="zh-CN"/>
              <a:t>Hypotheses Development</a:t>
            </a:r>
            <a:endParaRPr lang="zh-CN" altLang="en-US"/>
          </a:p>
        </p:txBody>
      </p:sp>
      <p:sp>
        <p:nvSpPr>
          <p:cNvPr id="16"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0586618-D5CC-CA47-8258-C1E07D201F08}"/>
              </a:ext>
            </a:extLst>
          </p:cNvPr>
          <p:cNvSpPr txBox="1"/>
          <p:nvPr/>
        </p:nvSpPr>
        <p:spPr>
          <a:xfrm>
            <a:off x="3178648" y="2469061"/>
            <a:ext cx="2617564" cy="584775"/>
          </a:xfrm>
          <a:prstGeom prst="rect">
            <a:avLst/>
          </a:prstGeom>
          <a:noFill/>
        </p:spPr>
        <p:txBody>
          <a:bodyPr wrap="square" rtlCol="0">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t>04</a:t>
            </a:r>
            <a:r>
              <a:rPr lang="zh-CN" altLang="en-US"/>
              <a:t> </a:t>
            </a:r>
            <a:r>
              <a:rPr lang="en-US" altLang="zh-CN"/>
              <a:t>Data</a:t>
            </a:r>
            <a:endParaRPr lang="zh-CN" altLang="en-US"/>
          </a:p>
        </p:txBody>
      </p: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7"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F832BB7-E3C2-4473-BB95-EDACCA7B0C7B}"/>
              </a:ext>
            </a:extLst>
          </p:cNvPr>
          <p:cNvSpPr txBox="1"/>
          <p:nvPr/>
        </p:nvSpPr>
        <p:spPr>
          <a:xfrm>
            <a:off x="3178998" y="3169695"/>
            <a:ext cx="6182987" cy="584775"/>
          </a:xfrm>
          <a:prstGeom prst="rect">
            <a:avLst/>
          </a:prstGeom>
          <a:noFill/>
        </p:spPr>
        <p:txBody>
          <a:bodyPr wrap="square" lIns="91440" tIns="45720" rIns="91440" bIns="45720" rtlCol="0" anchor="t">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ea typeface="Alibaba PuHuiTi"/>
              </a:rPr>
              <a:t>05</a:t>
            </a:r>
            <a:r>
              <a:rPr lang="zh-CN" altLang="en-US">
                <a:ea typeface="Alibaba PuHuiTi"/>
              </a:rPr>
              <a:t> </a:t>
            </a:r>
            <a:r>
              <a:rPr lang="en-US" altLang="zh-CN">
                <a:ea typeface="Alibaba PuHuiTi"/>
              </a:rPr>
              <a:t>Empirical Approach</a:t>
            </a:r>
            <a:endParaRPr lang="zh-CN" altLang="en-US">
              <a:ea typeface="Alibaba PuHuiTi"/>
            </a:endParaRPr>
          </a:p>
        </p:txBody>
      </p:sp>
      <p:sp>
        <p:nvSpPr>
          <p:cNvPr id="22" name="文本框 2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4E300B9-7923-4902-AD73-BBC396CF55E9}"/>
              </a:ext>
            </a:extLst>
          </p:cNvPr>
          <p:cNvSpPr txBox="1"/>
          <p:nvPr/>
        </p:nvSpPr>
        <p:spPr>
          <a:xfrm>
            <a:off x="3178998" y="4396257"/>
            <a:ext cx="3807922" cy="584775"/>
          </a:xfrm>
          <a:prstGeom prst="rect">
            <a:avLst/>
          </a:prstGeom>
          <a:noFill/>
        </p:spPr>
        <p:txBody>
          <a:bodyPr wrap="square" rtlCol="0">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t>07</a:t>
            </a:r>
            <a:r>
              <a:rPr lang="zh-CN" altLang="en-US"/>
              <a:t> </a:t>
            </a:r>
            <a:r>
              <a:rPr lang="en-US" altLang="zh-CN"/>
              <a:t>Robustness</a:t>
            </a:r>
            <a:endParaRPr lang="zh-CN" altLang="en-US"/>
          </a:p>
        </p:txBody>
      </p:sp>
      <p:sp>
        <p:nvSpPr>
          <p:cNvPr id="23" name="文本框 2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F3605789-3AF1-4332-B309-A2B928D2E9C3}"/>
              </a:ext>
            </a:extLst>
          </p:cNvPr>
          <p:cNvSpPr txBox="1"/>
          <p:nvPr/>
        </p:nvSpPr>
        <p:spPr>
          <a:xfrm>
            <a:off x="3178648" y="5079620"/>
            <a:ext cx="3979346" cy="584775"/>
          </a:xfrm>
          <a:prstGeom prst="rect">
            <a:avLst/>
          </a:prstGeom>
          <a:noFill/>
        </p:spPr>
        <p:txBody>
          <a:bodyPr wrap="square" rtlCol="0">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t>08</a:t>
            </a:r>
            <a:r>
              <a:rPr lang="zh-CN" altLang="en-US"/>
              <a:t> </a:t>
            </a:r>
            <a:r>
              <a:rPr lang="en-US" altLang="zh-CN"/>
              <a:t>Conclusion</a:t>
            </a:r>
            <a:endParaRPr lang="zh-CN" altLang="en-US"/>
          </a:p>
        </p:txBody>
      </p:sp>
      <p:sp>
        <p:nvSpPr>
          <p:cNvPr id="31" name="文本框 3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F666905A-7732-4020-8D1C-4141068075ED}"/>
              </a:ext>
            </a:extLst>
          </p:cNvPr>
          <p:cNvSpPr txBox="1"/>
          <p:nvPr/>
        </p:nvSpPr>
        <p:spPr>
          <a:xfrm>
            <a:off x="3178648" y="3805506"/>
            <a:ext cx="5344328" cy="584775"/>
          </a:xfrm>
          <a:prstGeom prst="rect">
            <a:avLst/>
          </a:prstGeom>
          <a:noFill/>
        </p:spPr>
        <p:txBody>
          <a:bodyPr wrap="square" lIns="91440" tIns="45720" rIns="91440" bIns="45720" rtlCol="0" anchor="t">
            <a:spAutoFit/>
          </a:bodyPr>
          <a:lstStyle>
            <a:defPPr>
              <a:defRPr lang="zh-CN"/>
            </a:defPPr>
            <a:lvl1pPr>
              <a:defRPr kumimoji="1" sz="3200">
                <a:solidFill>
                  <a:srgbClr val="1C1163"/>
                </a:solidFill>
                <a:latin typeface="Alibaba PuHuiTi" pitchFamily="18" charset="-122"/>
                <a:ea typeface="Alibaba PuHuiTi" pitchFamily="18" charset="-122"/>
                <a:cs typeface="Alibaba PuHuiTi" pitchFamily="18" charset="-122"/>
              </a:defRPr>
            </a:lvl1pPr>
          </a:lstStyle>
          <a:p>
            <a:r>
              <a:rPr lang="en-US" altLang="zh-CN">
                <a:latin typeface="Alibaba PuHuiTi"/>
                <a:ea typeface="Alibaba PuHuiTi"/>
              </a:rPr>
              <a:t>06</a:t>
            </a:r>
            <a:r>
              <a:rPr lang="zh-CN" altLang="en-US">
                <a:latin typeface="Alibaba PuHuiTi"/>
                <a:ea typeface="Alibaba PuHuiTi"/>
              </a:rPr>
              <a:t> Model </a:t>
            </a:r>
            <a:r>
              <a:rPr lang="en-US" altLang="zh-CN">
                <a:latin typeface="Alibaba PuHuiTi"/>
                <a:ea typeface="Alibaba PuHuiTi"/>
              </a:rPr>
              <a:t>Results</a:t>
            </a:r>
            <a:endParaRPr lang="zh-CN" altLang="en-US">
              <a:latin typeface="Alibaba PuHuiTi"/>
              <a:ea typeface="Alibaba PuHuiTi"/>
            </a:endParaRPr>
          </a:p>
        </p:txBody>
      </p:sp>
      <p:pic>
        <p:nvPicPr>
          <p:cNvPr id="36" name="图片 35"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B8BBBC36-962D-400F-B01B-3DA0CC1A1BEB}"/>
              </a:ext>
            </a:extLst>
          </p:cNvPr>
          <p:cNvPicPr>
            <a:picLocks noChangeAspect="1"/>
          </p:cNvPicPr>
          <p:nvPr/>
        </p:nvPicPr>
        <p:blipFill>
          <a:blip r:embed="rId3"/>
          <a:srcRect l="17381" t="16743" r="16160" b="16742"/>
          <a:stretch>
            <a:fillRect/>
          </a:stretch>
        </p:blipFill>
        <p:spPr>
          <a:xfrm>
            <a:off x="738106" y="2903375"/>
            <a:ext cx="959847" cy="959846"/>
          </a:xfrm>
          <a:custGeom>
            <a:avLst/>
            <a:gdLst>
              <a:gd name="connsiteX0" fmla="*/ 2414816 w 4829632"/>
              <a:gd name="connsiteY0" fmla="*/ 0 h 4829630"/>
              <a:gd name="connsiteX1" fmla="*/ 4829632 w 4829632"/>
              <a:gd name="connsiteY1" fmla="*/ 2414815 h 4829630"/>
              <a:gd name="connsiteX2" fmla="*/ 2414816 w 4829632"/>
              <a:gd name="connsiteY2" fmla="*/ 4829630 h 4829630"/>
              <a:gd name="connsiteX3" fmla="*/ 0 w 4829632"/>
              <a:gd name="connsiteY3" fmla="*/ 2414815 h 4829630"/>
              <a:gd name="connsiteX4" fmla="*/ 2414816 w 4829632"/>
              <a:gd name="connsiteY4" fmla="*/ 0 h 482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632" h="4829630">
                <a:moveTo>
                  <a:pt x="2414816" y="0"/>
                </a:moveTo>
                <a:cubicBezTo>
                  <a:pt x="3748482" y="0"/>
                  <a:pt x="4829632" y="1081150"/>
                  <a:pt x="4829632" y="2414815"/>
                </a:cubicBezTo>
                <a:cubicBezTo>
                  <a:pt x="4829632" y="3748480"/>
                  <a:pt x="3748482" y="4829630"/>
                  <a:pt x="2414816" y="4829630"/>
                </a:cubicBezTo>
                <a:cubicBezTo>
                  <a:pt x="1081150" y="4829630"/>
                  <a:pt x="0" y="3748480"/>
                  <a:pt x="0" y="2414815"/>
                </a:cubicBezTo>
                <a:cubicBezTo>
                  <a:pt x="0" y="1081150"/>
                  <a:pt x="1081150" y="0"/>
                  <a:pt x="2414816" y="0"/>
                </a:cubicBezTo>
                <a:close/>
              </a:path>
            </a:pathLst>
          </a:custGeom>
        </p:spPr>
      </p:pic>
      <p:sp>
        <p:nvSpPr>
          <p:cNvPr id="18" name="三角形 1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DA59676-8472-4DBF-ABF5-BD42CFE8556A}"/>
              </a:ext>
            </a:extLst>
          </p:cNvPr>
          <p:cNvSpPr/>
          <p:nvPr/>
        </p:nvSpPr>
        <p:spPr>
          <a:xfrm rot="20307028">
            <a:off x="-55053" y="1751320"/>
            <a:ext cx="2119620" cy="1579469"/>
          </a:xfrm>
          <a:prstGeom prst="triangle">
            <a:avLst/>
          </a:prstGeom>
          <a:solidFill>
            <a:srgbClr val="1C1163">
              <a:alpha val="5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a:p>
        </p:txBody>
      </p:sp>
    </p:spTree>
    <p:extLst>
      <p:ext uri="{BB962C8B-B14F-4D97-AF65-F5344CB8AC3E}">
        <p14:creationId xmlns:p14="http://schemas.microsoft.com/office/powerpoint/2010/main" val="775246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3BEA013-15B6-5941-B171-BB0C65143F36}"/>
                  </a:ext>
                </a:extLst>
              </p:cNvPr>
              <p:cNvSpPr txBox="1"/>
              <p:nvPr/>
            </p:nvSpPr>
            <p:spPr>
              <a:xfrm>
                <a:off x="134530" y="2626170"/>
                <a:ext cx="3451095" cy="1779141"/>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5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e>
                        <m:sup>
                          <m:r>
                            <a:rPr lang="en-IN" sz="15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𝟖</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𝑹𝒎</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𝑹𝒇</m:t>
                          </m:r>
                          <m:r>
                            <a:rPr lang="en-IN" sz="1500" b="1" i="1" smtClean="0">
                              <a:effectLst/>
                              <a:latin typeface="Cambria Math" panose="02040503050406030204" pitchFamily="18" charset="0"/>
                              <a:ea typeface="Calibri" panose="020F0502020204030204" pitchFamily="34" charset="0"/>
                              <a:cs typeface="Times New Roman" panose="02020603050405020304" pitchFamily="18" charset="0"/>
                            </a:rPr>
                            <m:t>)</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5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16"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3BEA013-15B6-5941-B171-BB0C65143F36}"/>
                  </a:ext>
                </a:extLst>
              </p:cNvPr>
              <p:cNvSpPr txBox="1">
                <a:spLocks noRot="1" noChangeAspect="1" noMove="1" noResize="1" noEditPoints="1" noAdjustHandles="1" noChangeArrowheads="1" noChangeShapeType="1" noTextEdit="1"/>
              </p:cNvSpPr>
              <p:nvPr/>
            </p:nvSpPr>
            <p:spPr>
              <a:xfrm>
                <a:off x="134530" y="2626170"/>
                <a:ext cx="3451095" cy="1779141"/>
              </a:xfrm>
              <a:prstGeom prst="rect">
                <a:avLst/>
              </a:prstGeom>
              <a:blipFill>
                <a:blip r:embed="rId3"/>
                <a:stretch>
                  <a:fillRect/>
                </a:stretch>
              </a:blipFill>
            </p:spPr>
            <p:txBody>
              <a:bodyPr/>
              <a:lstStyle/>
              <a:p>
                <a:r>
                  <a:rPr lang="en-US">
                    <a:noFill/>
                  </a:rPr>
                  <a:t> </a:t>
                </a:r>
              </a:p>
            </p:txBody>
          </p:sp>
        </mc:Fallback>
      </mc:AlternateContent>
      <p:sp>
        <p:nvSpPr>
          <p:cNvPr id="17"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DEE7B95-81E6-8449-9D5A-6D7627D7F144}"/>
              </a:ext>
            </a:extLst>
          </p:cNvPr>
          <p:cNvSpPr txBox="1"/>
          <p:nvPr/>
        </p:nvSpPr>
        <p:spPr>
          <a:xfrm>
            <a:off x="533454" y="1298084"/>
            <a:ext cx="2653246" cy="418191"/>
          </a:xfrm>
          <a:prstGeom prst="rect">
            <a:avLst/>
          </a:prstGeom>
          <a:noFill/>
        </p:spPr>
        <p:txBody>
          <a:bodyPr wrap="square" lIns="91440" tIns="45720" rIns="91440" bIns="45720" rtlCol="0" anchor="t">
            <a:spAutoFit/>
          </a:bodyPr>
          <a:lstStyle/>
          <a:p>
            <a:pPr algn="ctr">
              <a:lnSpc>
                <a:spcPct val="150000"/>
              </a:lnSpc>
              <a:defRPr/>
            </a:pPr>
            <a:r>
              <a:rPr lang="en" altLang="zh-CN" sz="1600" b="1" u="sng">
                <a:solidFill>
                  <a:srgbClr val="1C1163"/>
                </a:solidFill>
                <a:latin typeface="Alibaba PuHuiTi" pitchFamily="18" charset="-122"/>
                <a:ea typeface="Alibaba PuHuiTi"/>
                <a:cs typeface="Alibaba PuHuiTi" pitchFamily="18" charset="-122"/>
              </a:rPr>
              <a:t>Pooled OLS Regression</a:t>
            </a:r>
            <a:endParaRPr lang="en" altLang="zh-CN" sz="1600" b="1" i="0" u="sng" strike="noStrike" kern="1200" cap="none" spc="0" normalizeH="0" baseline="0" noProof="0">
              <a:ln>
                <a:noFill/>
              </a:ln>
              <a:solidFill>
                <a:srgbClr val="1C1163"/>
              </a:solidFill>
              <a:effectLst/>
              <a:uLnTx/>
              <a:uFillTx/>
              <a:latin typeface="Alibaba PuHuiTi" pitchFamily="18" charset="-122"/>
              <a:ea typeface="Alibaba PuHuiTi"/>
              <a:cs typeface="Alibaba PuHuiTi" pitchFamily="18" charset="-122"/>
            </a:endParaRPr>
          </a:p>
        </p:txBody>
      </p:sp>
      <p:sp>
        <p:nvSpPr>
          <p:cNvPr id="3" name="圆角矩形 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C01E645-6CEF-F945-BDAA-B2C00482DE87}"/>
              </a:ext>
            </a:extLst>
          </p:cNvPr>
          <p:cNvSpPr/>
          <p:nvPr/>
        </p:nvSpPr>
        <p:spPr>
          <a:xfrm>
            <a:off x="134531" y="1276319"/>
            <a:ext cx="3451094" cy="5446011"/>
          </a:xfrm>
          <a:prstGeom prst="roundRect">
            <a:avLst/>
          </a:prstGeom>
          <a:no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1C1163"/>
              </a:solidFill>
            </a:endParaRPr>
          </a:p>
        </p:txBody>
      </p:sp>
      <p:sp>
        <p:nvSpPr>
          <p:cNvPr id="19"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0577B36-68FF-984D-97A0-DC7F24B9B805}"/>
              </a:ext>
            </a:extLst>
          </p:cNvPr>
          <p:cNvSpPr txBox="1"/>
          <p:nvPr/>
        </p:nvSpPr>
        <p:spPr>
          <a:xfrm>
            <a:off x="476150" y="2122649"/>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Return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25"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802B4859-D8D3-40CC-955F-867C61744512}"/>
              </a:ext>
            </a:extLst>
          </p:cNvPr>
          <p:cNvSpPr txBox="1"/>
          <p:nvPr/>
        </p:nvSpPr>
        <p:spPr>
          <a:xfrm>
            <a:off x="664799" y="4266123"/>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Volume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sp>
            <p:nvSpPr>
              <p:cNvPr id="30"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B01ED1F-4F5A-4D60-BBA0-94567D6184EC}"/>
                  </a:ext>
                </a:extLst>
              </p:cNvPr>
              <p:cNvSpPr txBox="1"/>
              <p:nvPr/>
            </p:nvSpPr>
            <p:spPr>
              <a:xfrm>
                <a:off x="219420" y="4842361"/>
                <a:ext cx="3366205" cy="1999393"/>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5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𝐥𝐨𝐠</m:t>
                          </m:r>
                          <m:r>
                            <a:rPr lang="en-IN" sz="1500" b="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𝑽𝒐𝒍</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𝐥𝐨𝐠</m:t>
                          </m:r>
                          <m:r>
                            <a:rPr lang="en-IN" sz="1500" b="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𝑽𝒐𝒍</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𝑹𝒎</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𝑹𝒇</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5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5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5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m:t>
                          </m:r>
                          <m:r>
                            <a:rPr lang="en-IN" sz="15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500" b="1">
                  <a:effectLst/>
                  <a:latin typeface="Calibri" panose="020F0502020204030204" pitchFamily="34" charset="0"/>
                  <a:ea typeface="Calibri" panose="020F0502020204030204" pitchFamily="34" charset="0"/>
                  <a:cs typeface="Times New Roman" panose="02020603050405020304" pitchFamily="18" charset="0"/>
                </a:endParaRPr>
              </a:p>
              <a:p>
                <a:pPr algn="ctr" defTabSz="457200">
                  <a:defRPr/>
                </a:pPr>
                <a:endParaRPr lang="en-IN" sz="15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30"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B01ED1F-4F5A-4D60-BBA0-94567D6184EC}"/>
                  </a:ext>
                </a:extLst>
              </p:cNvPr>
              <p:cNvSpPr txBox="1">
                <a:spLocks noRot="1" noChangeAspect="1" noMove="1" noResize="1" noEditPoints="1" noAdjustHandles="1" noChangeArrowheads="1" noChangeShapeType="1" noTextEdit="1"/>
              </p:cNvSpPr>
              <p:nvPr/>
            </p:nvSpPr>
            <p:spPr>
              <a:xfrm>
                <a:off x="219420" y="4842361"/>
                <a:ext cx="3366205" cy="1999393"/>
              </a:xfrm>
              <a:prstGeom prst="rect">
                <a:avLst/>
              </a:prstGeom>
              <a:blipFill>
                <a:blip r:embed="rId6"/>
                <a:stretch>
                  <a:fillRect/>
                </a:stretch>
              </a:blipFill>
            </p:spPr>
            <p:txBody>
              <a:bodyPr/>
              <a:lstStyle/>
              <a:p>
                <a:r>
                  <a:rPr lang="en-US">
                    <a:noFill/>
                  </a:rPr>
                  <a:t> </a:t>
                </a:r>
              </a:p>
            </p:txBody>
          </p:sp>
        </mc:Fallback>
      </mc:AlternateContent>
      <p:sp>
        <p:nvSpPr>
          <p:cNvPr id="34"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DC2429D-8045-41AC-87ED-8A44C3CB2B92}"/>
              </a:ext>
            </a:extLst>
          </p:cNvPr>
          <p:cNvSpPr txBox="1"/>
          <p:nvPr/>
        </p:nvSpPr>
        <p:spPr>
          <a:xfrm>
            <a:off x="4411153" y="1206159"/>
            <a:ext cx="2860087" cy="787523"/>
          </a:xfrm>
          <a:prstGeom prst="rect">
            <a:avLst/>
          </a:prstGeom>
          <a:noFill/>
        </p:spPr>
        <p:txBody>
          <a:bodyPr wrap="square" lIns="91440" tIns="45720" rIns="91440" bIns="45720" rtlCol="0" anchor="t">
            <a:spAutoFit/>
          </a:bodyPr>
          <a:lstStyle/>
          <a:p>
            <a:pPr algn="ctr">
              <a:lnSpc>
                <a:spcPct val="150000"/>
              </a:lnSpc>
              <a:defRPr/>
            </a:pPr>
            <a:r>
              <a:rPr lang="en" altLang="zh-CN" sz="1600" b="1" i="0" u="sng" strike="noStrike" kern="1200" cap="none" spc="0" normalizeH="0" baseline="0" noProof="0">
                <a:ln>
                  <a:noFill/>
                </a:ln>
                <a:solidFill>
                  <a:srgbClr val="1C1163"/>
                </a:solidFill>
                <a:effectLst/>
                <a:uLnTx/>
                <a:uFillTx/>
                <a:latin typeface="Alibaba PuHuiTi" pitchFamily="18" charset="-122"/>
                <a:ea typeface="Alibaba PuHuiTi"/>
                <a:cs typeface="Alibaba PuHuiTi" pitchFamily="18" charset="-122"/>
              </a:rPr>
              <a:t>Fixed/Random Effects Model</a:t>
            </a:r>
          </a:p>
        </p:txBody>
      </p:sp>
      <p:sp>
        <p:nvSpPr>
          <p:cNvPr id="37" name="圆角矩形 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2185335-0CF0-45F0-9C5F-FFC21CD2E586}"/>
              </a:ext>
            </a:extLst>
          </p:cNvPr>
          <p:cNvSpPr/>
          <p:nvPr/>
        </p:nvSpPr>
        <p:spPr>
          <a:xfrm>
            <a:off x="4089659" y="1206159"/>
            <a:ext cx="3451094" cy="5446011"/>
          </a:xfrm>
          <a:prstGeom prst="roundRect">
            <a:avLst/>
          </a:prstGeom>
          <a:no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1C1163"/>
              </a:solidFill>
            </a:endParaRPr>
          </a:p>
        </p:txBody>
      </p:sp>
      <p:sp>
        <p:nvSpPr>
          <p:cNvPr id="38" name="圆角矩形 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CA643A2-E738-469D-8B48-AD16F424CD7F}"/>
              </a:ext>
            </a:extLst>
          </p:cNvPr>
          <p:cNvSpPr/>
          <p:nvPr/>
        </p:nvSpPr>
        <p:spPr>
          <a:xfrm>
            <a:off x="8044788" y="1206159"/>
            <a:ext cx="3451094" cy="5446011"/>
          </a:xfrm>
          <a:prstGeom prst="roundRect">
            <a:avLst/>
          </a:prstGeom>
          <a:no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1C1163"/>
              </a:solidFill>
            </a:endParaRPr>
          </a:p>
        </p:txBody>
      </p:sp>
      <p:sp>
        <p:nvSpPr>
          <p:cNvPr id="39"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9DD8623-D08E-4E6E-838C-B351B11BE1A5}"/>
              </a:ext>
            </a:extLst>
          </p:cNvPr>
          <p:cNvSpPr txBox="1"/>
          <p:nvPr/>
        </p:nvSpPr>
        <p:spPr>
          <a:xfrm>
            <a:off x="4385162" y="2052715"/>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Return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sp>
            <p:nvSpPr>
              <p:cNvPr id="40"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52E928E-FE3F-4A41-8BA1-BB35CF77DCCF}"/>
                  </a:ext>
                </a:extLst>
              </p:cNvPr>
              <p:cNvSpPr txBox="1"/>
              <p:nvPr/>
            </p:nvSpPr>
            <p:spPr>
              <a:xfrm>
                <a:off x="4186782" y="2443395"/>
                <a:ext cx="3451095" cy="2380588"/>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e>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e>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𝟖</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algn="ctr" defTabSz="457200">
                  <a:defRPr/>
                </a:pP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40"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52E928E-FE3F-4A41-8BA1-BB35CF77DCCF}"/>
                  </a:ext>
                </a:extLst>
              </p:cNvPr>
              <p:cNvSpPr txBox="1">
                <a:spLocks noRot="1" noChangeAspect="1" noMove="1" noResize="1" noEditPoints="1" noAdjustHandles="1" noChangeArrowheads="1" noChangeShapeType="1" noTextEdit="1"/>
              </p:cNvSpPr>
              <p:nvPr/>
            </p:nvSpPr>
            <p:spPr>
              <a:xfrm>
                <a:off x="4186782" y="2443395"/>
                <a:ext cx="3451095" cy="2380588"/>
              </a:xfrm>
              <a:prstGeom prst="rect">
                <a:avLst/>
              </a:prstGeom>
              <a:blipFill>
                <a:blip r:embed="rId7"/>
                <a:stretch>
                  <a:fillRect/>
                </a:stretch>
              </a:blipFill>
            </p:spPr>
            <p:txBody>
              <a:bodyPr/>
              <a:lstStyle/>
              <a:p>
                <a:r>
                  <a:rPr lang="en-US">
                    <a:noFill/>
                  </a:rPr>
                  <a:t> </a:t>
                </a:r>
              </a:p>
            </p:txBody>
          </p:sp>
        </mc:Fallback>
      </mc:AlternateContent>
      <p:sp>
        <p:nvSpPr>
          <p:cNvPr id="41"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CBABBC3-A160-4B0B-ABA3-5042F8676B85}"/>
              </a:ext>
            </a:extLst>
          </p:cNvPr>
          <p:cNvSpPr txBox="1"/>
          <p:nvPr/>
        </p:nvSpPr>
        <p:spPr>
          <a:xfrm>
            <a:off x="4603474" y="4269783"/>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Volume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sp>
            <p:nvSpPr>
              <p:cNvPr id="42"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0D0E3B7-C776-470D-BB06-278441517828}"/>
                  </a:ext>
                </a:extLst>
              </p:cNvPr>
              <p:cNvSpPr txBox="1"/>
              <p:nvPr/>
            </p:nvSpPr>
            <p:spPr>
              <a:xfrm>
                <a:off x="8095601" y="4650624"/>
                <a:ext cx="3451095" cy="2340449"/>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latin typeface="Cambria Math" panose="02040503050406030204" pitchFamily="18" charset="0"/>
                            </a:rPr>
                          </m:ctrlPr>
                        </m:sSubPr>
                        <m:e>
                          <m:r>
                            <a:rPr lang="en-IN" sz="1400" b="1" i="1">
                              <a:latin typeface="Cambria Math" panose="02040503050406030204" pitchFamily="18" charset="0"/>
                            </a:rPr>
                            <m:t>+</m:t>
                          </m:r>
                          <m:r>
                            <a:rPr lang="en-IN" sz="1400" b="1" i="1">
                              <a:latin typeface="Cambria Math" panose="02040503050406030204" pitchFamily="18" charset="0"/>
                            </a:rPr>
                            <m:t>𝒗</m:t>
                          </m:r>
                        </m:e>
                        <m:sub>
                          <m:r>
                            <a:rPr lang="en-IN" sz="1400" b="1" i="1">
                              <a:latin typeface="Cambria Math" panose="02040503050406030204" pitchFamily="18" charset="0"/>
                            </a:rPr>
                            <m:t>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algn="ctr" defTabSz="457200">
                  <a:defRPr/>
                </a:pP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42"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0D0E3B7-C776-470D-BB06-278441517828}"/>
                  </a:ext>
                </a:extLst>
              </p:cNvPr>
              <p:cNvSpPr txBox="1">
                <a:spLocks noRot="1" noChangeAspect="1" noMove="1" noResize="1" noEditPoints="1" noAdjustHandles="1" noChangeArrowheads="1" noChangeShapeType="1" noTextEdit="1"/>
              </p:cNvSpPr>
              <p:nvPr/>
            </p:nvSpPr>
            <p:spPr>
              <a:xfrm>
                <a:off x="8095601" y="4650624"/>
                <a:ext cx="3451095" cy="2340449"/>
              </a:xfrm>
              <a:prstGeom prst="rect">
                <a:avLst/>
              </a:prstGeom>
              <a:blipFill>
                <a:blip r:embed="rId8"/>
                <a:stretch>
                  <a:fillRect/>
                </a:stretch>
              </a:blipFill>
            </p:spPr>
            <p:txBody>
              <a:bodyPr/>
              <a:lstStyle/>
              <a:p>
                <a:r>
                  <a:rPr lang="en-US">
                    <a:noFill/>
                  </a:rPr>
                  <a:t> </a:t>
                </a:r>
              </a:p>
            </p:txBody>
          </p:sp>
        </mc:Fallback>
      </mc:AlternateContent>
      <p:sp>
        <p:nvSpPr>
          <p:cNvPr id="43"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D4FEB24-6A59-4829-B447-ABB9BD336024}"/>
              </a:ext>
            </a:extLst>
          </p:cNvPr>
          <p:cNvSpPr txBox="1"/>
          <p:nvPr/>
        </p:nvSpPr>
        <p:spPr>
          <a:xfrm>
            <a:off x="8449519" y="1215724"/>
            <a:ext cx="2860087" cy="706027"/>
          </a:xfrm>
          <a:prstGeom prst="rect">
            <a:avLst/>
          </a:prstGeom>
          <a:noFill/>
        </p:spPr>
        <p:txBody>
          <a:bodyPr wrap="square" lIns="91440" tIns="45720" rIns="91440" bIns="45720" rtlCol="0" anchor="t">
            <a:spAutoFit/>
          </a:bodyPr>
          <a:lstStyle/>
          <a:p>
            <a:pPr algn="ctr">
              <a:lnSpc>
                <a:spcPct val="150000"/>
              </a:lnSpc>
              <a:defRPr/>
            </a:pPr>
            <a:r>
              <a:rPr lang="en" altLang="zh-CN" sz="1600" b="1" i="0" u="sng" strike="noStrike" kern="1200" cap="none" spc="0" normalizeH="0" baseline="0" noProof="0">
                <a:ln>
                  <a:noFill/>
                </a:ln>
                <a:solidFill>
                  <a:srgbClr val="1C1163"/>
                </a:solidFill>
                <a:effectLst/>
                <a:uLnTx/>
                <a:uFillTx/>
                <a:latin typeface="Alibaba PuHuiTi" pitchFamily="18" charset="-122"/>
                <a:ea typeface="Alibaba PuHuiTi"/>
                <a:cs typeface="Alibaba PuHuiTi" pitchFamily="18" charset="-122"/>
              </a:rPr>
              <a:t>Fixed Effects Model </a:t>
            </a:r>
            <a:r>
              <a:rPr lang="en" altLang="zh-CN" sz="1200" b="1" i="0" u="sng" strike="noStrike" kern="1200" cap="none" spc="0" normalizeH="0" baseline="0" noProof="0">
                <a:ln>
                  <a:noFill/>
                </a:ln>
                <a:solidFill>
                  <a:srgbClr val="1C1163"/>
                </a:solidFill>
                <a:effectLst/>
                <a:uLnTx/>
                <a:uFillTx/>
                <a:latin typeface="Alibaba PuHuiTi" pitchFamily="18" charset="-122"/>
                <a:ea typeface="Alibaba PuHuiTi"/>
                <a:cs typeface="Alibaba PuHuiTi" pitchFamily="18" charset="-122"/>
              </a:rPr>
              <a:t>(controlled for within variation)</a:t>
            </a:r>
          </a:p>
        </p:txBody>
      </p:sp>
      <mc:AlternateContent xmlns:mc="http://schemas.openxmlformats.org/markup-compatibility/2006" xmlns:a14="http://schemas.microsoft.com/office/drawing/2010/main">
        <mc:Choice Requires="a14">
          <p:sp>
            <p:nvSpPr>
              <p:cNvPr id="44"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F000181-C379-4ED4-B5DE-DD2559378FA9}"/>
                  </a:ext>
                </a:extLst>
              </p:cNvPr>
              <p:cNvSpPr txBox="1"/>
              <p:nvPr/>
            </p:nvSpPr>
            <p:spPr>
              <a:xfrm>
                <a:off x="8095602" y="2323210"/>
                <a:ext cx="3451095" cy="2380588"/>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e>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e>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𝟖</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b="1" i="1">
                              <a:latin typeface="Cambria Math" panose="02040503050406030204" pitchFamily="18" charset="0"/>
                            </a:rPr>
                          </m:ctrlPr>
                        </m:sSubPr>
                        <m:e>
                          <m:r>
                            <a:rPr lang="en-IN" b="1" i="1" smtClean="0">
                              <a:latin typeface="Cambria Math" panose="02040503050406030204" pitchFamily="18" charset="0"/>
                            </a:rPr>
                            <m:t>+</m:t>
                          </m:r>
                          <m:r>
                            <a:rPr lang="en-IN" b="1" i="1">
                              <a:latin typeface="Cambria Math" panose="02040503050406030204" pitchFamily="18" charset="0"/>
                            </a:rPr>
                            <m:t>𝒗</m:t>
                          </m:r>
                        </m:e>
                        <m:sub>
                          <m:r>
                            <a:rPr lang="en-IN" b="1" i="1">
                              <a:latin typeface="Cambria Math" panose="02040503050406030204" pitchFamily="18" charset="0"/>
                            </a:rPr>
                            <m:t>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algn="ctr" defTabSz="457200">
                  <a:defRPr/>
                </a:pP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44"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F000181-C379-4ED4-B5DE-DD2559378FA9}"/>
                  </a:ext>
                </a:extLst>
              </p:cNvPr>
              <p:cNvSpPr txBox="1">
                <a:spLocks noRot="1" noChangeAspect="1" noMove="1" noResize="1" noEditPoints="1" noAdjustHandles="1" noChangeArrowheads="1" noChangeShapeType="1" noTextEdit="1"/>
              </p:cNvSpPr>
              <p:nvPr/>
            </p:nvSpPr>
            <p:spPr>
              <a:xfrm>
                <a:off x="8095602" y="2323210"/>
                <a:ext cx="3451095" cy="2380588"/>
              </a:xfrm>
              <a:prstGeom prst="rect">
                <a:avLst/>
              </a:prstGeom>
              <a:blipFill>
                <a:blip r:embed="rId9"/>
                <a:stretch>
                  <a:fillRect/>
                </a:stretch>
              </a:blipFill>
            </p:spPr>
            <p:txBody>
              <a:bodyPr/>
              <a:lstStyle/>
              <a:p>
                <a:r>
                  <a:rPr lang="en-US">
                    <a:noFill/>
                  </a:rPr>
                  <a:t> </a:t>
                </a:r>
              </a:p>
            </p:txBody>
          </p:sp>
        </mc:Fallback>
      </mc:AlternateContent>
      <p:sp>
        <p:nvSpPr>
          <p:cNvPr id="45"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1EF46E8-6EAD-4AD0-8188-F35BA45480E4}"/>
              </a:ext>
            </a:extLst>
          </p:cNvPr>
          <p:cNvSpPr txBox="1"/>
          <p:nvPr/>
        </p:nvSpPr>
        <p:spPr>
          <a:xfrm>
            <a:off x="8532612" y="2023532"/>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Return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46"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A8469CA-CBEF-4D97-9009-8E8F6ECF3DCB}"/>
              </a:ext>
            </a:extLst>
          </p:cNvPr>
          <p:cNvSpPr txBox="1"/>
          <p:nvPr/>
        </p:nvSpPr>
        <p:spPr>
          <a:xfrm>
            <a:off x="8365718" y="4237767"/>
            <a:ext cx="2475446" cy="397801"/>
          </a:xfrm>
          <a:prstGeom prst="rect">
            <a:avLst/>
          </a:prstGeom>
          <a:noFill/>
        </p:spPr>
        <p:txBody>
          <a:bodyPr wrap="square" lIns="91440" tIns="45720" rIns="91440" bIns="45720" rtlCol="0" anchor="t">
            <a:spAutoFit/>
          </a:bodyPr>
          <a:lstStyle/>
          <a:p>
            <a:pPr algn="ctr">
              <a:lnSpc>
                <a:spcPct val="150000"/>
              </a:lnSpc>
              <a:defRPr/>
            </a:pPr>
            <a:r>
              <a:rPr lang="en" altLang="zh-CN" sz="1500" b="1">
                <a:solidFill>
                  <a:srgbClr val="1C1163"/>
                </a:solidFill>
                <a:latin typeface="Alibaba PuHuiTi" pitchFamily="18" charset="-122"/>
                <a:ea typeface="Alibaba PuHuiTi"/>
                <a:cs typeface="Alibaba PuHuiTi" pitchFamily="18" charset="-122"/>
              </a:rPr>
              <a:t>Volume ~ AGSVI</a:t>
            </a:r>
            <a:endParaRPr lang="en" altLang="zh-CN" sz="15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sp>
            <p:nvSpPr>
              <p:cNvPr id="47"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DEE1DB7-B487-4C1D-BC65-8D51E3B5BF23}"/>
                  </a:ext>
                </a:extLst>
              </p:cNvPr>
              <p:cNvSpPr txBox="1"/>
              <p:nvPr/>
            </p:nvSpPr>
            <p:spPr>
              <a:xfrm>
                <a:off x="4212189" y="4732370"/>
                <a:ext cx="3451095" cy="2340449"/>
              </a:xfrm>
              <a:prstGeom prst="rect">
                <a:avLst/>
              </a:prstGeom>
              <a:noFill/>
            </p:spPr>
            <p:txBody>
              <a:bodyPr wrap="square" lIns="91440" tIns="45720" rIns="91440" bIns="45720" rtlCol="0" anchor="t">
                <a:spAutoFit/>
              </a:bodyPr>
              <a:lstStyle/>
              <a:p>
                <a:pPr algn="ctr" defTabSz="457200">
                  <a:defRPr/>
                </a:pPr>
                <a14:m>
                  <m:oMathPara xmlns:m="http://schemas.openxmlformats.org/officeDocument/2006/math">
                    <m:oMathParaPr>
                      <m:jc m:val="centerGroup"/>
                    </m:oMathParaPr>
                    <m:oMath xmlns:m="http://schemas.openxmlformats.org/officeDocument/2006/math">
                      <m:sSub>
                        <m:sSub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𝒂𝒍𝒑𝒉𝒂</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𝒂𝒈𝒔𝒗𝒊</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𝒍𝒐𝒈𝑽𝒐𝒍</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𝟑</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𝑺𝑴𝑩</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𝟒</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𝑯𝑴𝑳</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𝟓</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𝑹𝑴𝑾</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𝟔</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𝑪𝑴𝑨</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𝒃𝒆𝒕𝒂</m:t>
                          </m:r>
                        </m:e>
                        <m:sub>
                          <m:r>
                            <a:rPr lang="en-IN" sz="1400" b="1" i="1" smtClean="0">
                              <a:effectLst/>
                              <a:latin typeface="Cambria Math" panose="02040503050406030204" pitchFamily="18" charset="0"/>
                              <a:ea typeface="Calibri" panose="020F0502020204030204" pitchFamily="34" charset="0"/>
                              <a:cs typeface="Times New Roman" panose="02020603050405020304" pitchFamily="18" charset="0"/>
                            </a:rPr>
                            <m:t>𝟕</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𝑹𝒎𝒇</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b="1" i="1">
                              <a:effectLst/>
                              <a:latin typeface="Cambria Math" panose="02040503050406030204" pitchFamily="18" charset="0"/>
                              <a:ea typeface="Calibri" panose="020F0502020204030204" pitchFamily="34" charset="0"/>
                              <a:cs typeface="Times New Roman" panose="02020603050405020304" pitchFamily="18" charset="0"/>
                            </a:rPr>
                            <m:t>𝜺</m:t>
                          </m:r>
                        </m:e>
                        <m:sub>
                          <m:r>
                            <a:rPr lang="en-IN" sz="1400" b="1" i="1">
                              <a:effectLst/>
                              <a:latin typeface="Cambria Math" panose="02040503050406030204" pitchFamily="18" charset="0"/>
                              <a:ea typeface="Calibri" panose="020F0502020204030204" pitchFamily="34" charset="0"/>
                              <a:cs typeface="Times New Roman" panose="02020603050405020304" pitchFamily="18" charset="0"/>
                            </a:rPr>
                            <m:t>𝒕</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m:t>
                          </m:r>
                          <m:r>
                            <a:rPr lang="en-IN" sz="1400" b="1" i="1">
                              <a:effectLst/>
                              <a:latin typeface="Cambria Math" panose="02040503050406030204" pitchFamily="18" charset="0"/>
                              <a:ea typeface="Calibri" panose="020F0502020204030204" pitchFamily="34" charset="0"/>
                              <a:cs typeface="Times New Roman" panose="02020603050405020304" pitchFamily="18" charset="0"/>
                            </a:rPr>
                            <m:t>𝒊</m:t>
                          </m:r>
                        </m:sub>
                      </m:sSub>
                    </m:oMath>
                  </m:oMathPara>
                </a14:m>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algn="ctr" defTabSz="457200">
                  <a:defRPr/>
                </a:pP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 altLang="zh-CN" sz="1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Choice>
        <mc:Fallback xmlns="">
          <p:sp>
            <p:nvSpPr>
              <p:cNvPr id="47" name="文本框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DEE1DB7-B487-4C1D-BC65-8D51E3B5BF23}"/>
                  </a:ext>
                </a:extLst>
              </p:cNvPr>
              <p:cNvSpPr txBox="1">
                <a:spLocks noRot="1" noChangeAspect="1" noMove="1" noResize="1" noEditPoints="1" noAdjustHandles="1" noChangeArrowheads="1" noChangeShapeType="1" noTextEdit="1"/>
              </p:cNvSpPr>
              <p:nvPr/>
            </p:nvSpPr>
            <p:spPr>
              <a:xfrm>
                <a:off x="4212189" y="4732370"/>
                <a:ext cx="3451095" cy="2340449"/>
              </a:xfrm>
              <a:prstGeom prst="rect">
                <a:avLst/>
              </a:prstGeom>
              <a:blipFill>
                <a:blip r:embed="rId10"/>
                <a:stretch>
                  <a:fillRect/>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EE2CC4F4-D02E-4182-B2AD-59B0AF644EB6}"/>
              </a:ext>
            </a:extLst>
          </p:cNvPr>
          <p:cNvSpPr/>
          <p:nvPr/>
        </p:nvSpPr>
        <p:spPr>
          <a:xfrm>
            <a:off x="-4548" y="-6179"/>
            <a:ext cx="4029087" cy="867674"/>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3200">
                <a:solidFill>
                  <a:schemeClr val="bg2">
                    <a:lumMod val="25000"/>
                  </a:schemeClr>
                </a:solidFill>
                <a:latin typeface="Alibaba PuHuiTi Light"/>
                <a:ea typeface="Alibaba PuHuiTi Light"/>
              </a:rPr>
              <a:t>Model Definition</a:t>
            </a:r>
            <a:endParaRPr lang="zh-CN" altLang="en-US" sz="3200">
              <a:solidFill>
                <a:schemeClr val="bg2">
                  <a:lumMod val="25000"/>
                </a:schemeClr>
              </a:solidFill>
              <a:ea typeface="等线"/>
            </a:endParaRPr>
          </a:p>
        </p:txBody>
      </p:sp>
      <p:pic>
        <p:nvPicPr>
          <p:cNvPr id="5" name="图片 5" descr="图标&#10;&#10;已自动生成说明">
            <a:extLst>
              <a:ext uri="{FF2B5EF4-FFF2-40B4-BE49-F238E27FC236}">
                <a16:creationId xmlns:a16="http://schemas.microsoft.com/office/drawing/2014/main" id="{1A57EDC6-5B8F-4897-A3C2-A8CFF8B213CC}"/>
              </a:ext>
            </a:extLst>
          </p:cNvPr>
          <p:cNvPicPr>
            <a:picLocks noChangeAspect="1"/>
          </p:cNvPicPr>
          <p:nvPr/>
        </p:nvPicPr>
        <p:blipFill>
          <a:blip r:embed="rId11"/>
          <a:stretch>
            <a:fillRect/>
          </a:stretch>
        </p:blipFill>
        <p:spPr>
          <a:xfrm>
            <a:off x="11007558" y="600242"/>
            <a:ext cx="1245937" cy="1366252"/>
          </a:xfrm>
          <a:prstGeom prst="rect">
            <a:avLst/>
          </a:prstGeom>
        </p:spPr>
      </p:pic>
    </p:spTree>
    <p:extLst>
      <p:ext uri="{BB962C8B-B14F-4D97-AF65-F5344CB8AC3E}">
        <p14:creationId xmlns:p14="http://schemas.microsoft.com/office/powerpoint/2010/main" val="158977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57A4CB4-DC81-3041-98C7-C8192C074997}"/>
              </a:ext>
            </a:extLst>
          </p:cNvPr>
          <p:cNvSpPr txBox="1"/>
          <p:nvPr/>
        </p:nvSpPr>
        <p:spPr>
          <a:xfrm>
            <a:off x="1122510" y="1307573"/>
            <a:ext cx="150658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lumMod val="95000"/>
                  </a:schemeClr>
                </a:solidFill>
                <a:effectLst/>
                <a:uLnTx/>
                <a:uFillTx/>
                <a:latin typeface="Alibaba PuHuiTi" pitchFamily="18" charset="-122"/>
                <a:ea typeface="Alibaba PuHuiTi" pitchFamily="18" charset="-122"/>
                <a:cs typeface="Alibaba PuHuiTi" pitchFamily="18" charset="-122"/>
              </a:rPr>
              <a:t>DESIGN</a:t>
            </a:r>
          </a:p>
        </p:txBody>
      </p:sp>
      <p:sp>
        <p:nvSpPr>
          <p:cNvPr id="4"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pic>
        <p:nvPicPr>
          <p:cNvPr id="54" name="Bild 9">
            <a:extLst>
              <a:ext uri="{FF2B5EF4-FFF2-40B4-BE49-F238E27FC236}">
                <a16:creationId xmlns:a16="http://schemas.microsoft.com/office/drawing/2014/main" id="{CCFAE737-D5C3-47F6-B76C-92475EAA7615}"/>
              </a:ext>
            </a:extLst>
          </p:cNvPr>
          <p:cNvPicPr>
            <a:picLocks noChangeAspect="1"/>
          </p:cNvPicPr>
          <p:nvPr/>
        </p:nvPicPr>
        <p:blipFill rotWithShape="1">
          <a:blip r:embed="rId3" cstate="screen">
            <a:duotone>
              <a:prstClr val="black"/>
              <a:srgbClr val="224A81">
                <a:tint val="45000"/>
                <a:satMod val="400000"/>
              </a:srgbClr>
            </a:duotone>
            <a:extLst>
              <a:ext uri="{BEBA8EAE-BF5A-486C-A8C5-ECC9F3942E4B}">
                <a14:imgProps xmlns:a14="http://schemas.microsoft.com/office/drawing/2010/main">
                  <a14:imgLayer r:embed="rId4">
                    <a14:imgEffect>
                      <a14:colorTemperature colorTemp="1500"/>
                    </a14:imgEffect>
                    <a14:imgEffect>
                      <a14:saturation sat="400000"/>
                    </a14:imgEffect>
                  </a14:imgLayer>
                </a14:imgProps>
              </a:ext>
              <a:ext uri="{28A0092B-C50C-407E-A947-70E740481C1C}">
                <a14:useLocalDpi xmlns:a14="http://schemas.microsoft.com/office/drawing/2010/main"/>
              </a:ext>
            </a:extLst>
          </a:blip>
          <a:srcRect b="26666"/>
          <a:stretch/>
        </p:blipFill>
        <p:spPr>
          <a:xfrm>
            <a:off x="11177557" y="6171694"/>
            <a:ext cx="1014443" cy="530451"/>
          </a:xfrm>
          <a:prstGeom prst="rect">
            <a:avLst/>
          </a:prstGeom>
        </p:spPr>
      </p:pic>
      <p:sp>
        <p:nvSpPr>
          <p:cNvPr id="55"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2CA6CEB-666A-4E23-95F6-3CB80BCEC374}"/>
              </a:ext>
            </a:extLst>
          </p:cNvPr>
          <p:cNvSpPr txBox="1"/>
          <p:nvPr/>
        </p:nvSpPr>
        <p:spPr>
          <a:xfrm>
            <a:off x="-4039063" y="110836"/>
            <a:ext cx="12192000" cy="461665"/>
          </a:xfrm>
          <a:prstGeom prst="rect">
            <a:avLst/>
          </a:prstGeom>
          <a:noFill/>
        </p:spPr>
        <p:txBody>
          <a:bodyPr wrap="square" lIns="91440" tIns="45720" rIns="91440" bIns="45720" rtlCol="0" anchor="t">
            <a:spAutoFit/>
          </a:bodyPr>
          <a:lstStyle/>
          <a:p>
            <a:pPr algn="ctr" defTabSz="457200">
              <a:defRPr/>
            </a:pPr>
            <a:r>
              <a:rPr lang="en" altLang="zh-CN" sz="2400" b="1">
                <a:solidFill>
                  <a:srgbClr val="1C1163"/>
                </a:solidFill>
                <a:latin typeface="Alibaba PuHuiTi" pitchFamily="18" charset="-122"/>
                <a:ea typeface="Alibaba PuHuiTi"/>
                <a:cs typeface="Alibaba PuHuiTi" pitchFamily="18" charset="-122"/>
              </a:rPr>
              <a:t>Clustering among stocks :</a:t>
            </a:r>
            <a:endParaRPr lang="en" altLang="zh-CN" sz="2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pic>
        <p:nvPicPr>
          <p:cNvPr id="7" name="Picture 6" descr="Chart, scatter chart&#10;&#10;Description automatically generated">
            <a:extLst>
              <a:ext uri="{FF2B5EF4-FFF2-40B4-BE49-F238E27FC236}">
                <a16:creationId xmlns:a16="http://schemas.microsoft.com/office/drawing/2014/main" id="{E0584F6A-45A4-4E76-A61F-ED1BE2664FD7}"/>
              </a:ext>
            </a:extLst>
          </p:cNvPr>
          <p:cNvPicPr>
            <a:picLocks noChangeAspect="1"/>
          </p:cNvPicPr>
          <p:nvPr/>
        </p:nvPicPr>
        <p:blipFill>
          <a:blip r:embed="rId5"/>
          <a:stretch>
            <a:fillRect/>
          </a:stretch>
        </p:blipFill>
        <p:spPr>
          <a:xfrm>
            <a:off x="53474" y="684735"/>
            <a:ext cx="12125158" cy="6231327"/>
          </a:xfrm>
          <a:prstGeom prst="rect">
            <a:avLst/>
          </a:prstGeom>
        </p:spPr>
      </p:pic>
      <p:pic>
        <p:nvPicPr>
          <p:cNvPr id="10" name="图片 10" descr="形状, 圆圈&#10;&#10;已自动生成说明">
            <a:extLst>
              <a:ext uri="{FF2B5EF4-FFF2-40B4-BE49-F238E27FC236}">
                <a16:creationId xmlns:a16="http://schemas.microsoft.com/office/drawing/2014/main" id="{C2FD44ED-FF42-4139-8589-967D156F8E86}"/>
              </a:ext>
            </a:extLst>
          </p:cNvPr>
          <p:cNvPicPr>
            <a:picLocks noChangeAspect="1"/>
          </p:cNvPicPr>
          <p:nvPr/>
        </p:nvPicPr>
        <p:blipFill>
          <a:blip r:embed="rId6"/>
          <a:stretch>
            <a:fillRect/>
          </a:stretch>
        </p:blipFill>
        <p:spPr>
          <a:xfrm>
            <a:off x="11521071" y="-113382"/>
            <a:ext cx="767014" cy="708026"/>
          </a:xfrm>
          <a:prstGeom prst="rect">
            <a:avLst/>
          </a:prstGeom>
        </p:spPr>
      </p:pic>
      <p:pic>
        <p:nvPicPr>
          <p:cNvPr id="11" name="图片 11" descr="形状, 圆圈&#10;&#10;已自动生成说明">
            <a:extLst>
              <a:ext uri="{FF2B5EF4-FFF2-40B4-BE49-F238E27FC236}">
                <a16:creationId xmlns:a16="http://schemas.microsoft.com/office/drawing/2014/main" id="{46574D0D-41B4-4D20-B3E3-590D6938E4DF}"/>
              </a:ext>
            </a:extLst>
          </p:cNvPr>
          <p:cNvPicPr>
            <a:picLocks noChangeAspect="1"/>
          </p:cNvPicPr>
          <p:nvPr/>
        </p:nvPicPr>
        <p:blipFill>
          <a:blip r:embed="rId7"/>
          <a:stretch>
            <a:fillRect/>
          </a:stretch>
        </p:blipFill>
        <p:spPr>
          <a:xfrm>
            <a:off x="10999706" y="260936"/>
            <a:ext cx="1368592" cy="1282866"/>
          </a:xfrm>
          <a:prstGeom prst="rect">
            <a:avLst/>
          </a:prstGeom>
        </p:spPr>
      </p:pic>
    </p:spTree>
    <p:extLst>
      <p:ext uri="{BB962C8B-B14F-4D97-AF65-F5344CB8AC3E}">
        <p14:creationId xmlns:p14="http://schemas.microsoft.com/office/powerpoint/2010/main" val="1731238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2CA6CEB-666A-4E23-95F6-3CB80BCEC374}"/>
              </a:ext>
            </a:extLst>
          </p:cNvPr>
          <p:cNvSpPr txBox="1"/>
          <p:nvPr/>
        </p:nvSpPr>
        <p:spPr>
          <a:xfrm>
            <a:off x="1279355" y="293815"/>
            <a:ext cx="4044238" cy="1680519"/>
          </a:xfrm>
          <a:prstGeom prst="rect">
            <a:avLst/>
          </a:prstGeom>
        </p:spPr>
        <p:txBody>
          <a:bodyPr vert="horz" lIns="91440" tIns="45720" rIns="91440" bIns="45720" rtlCol="0" anchor="ctr">
            <a:normAutofit/>
          </a:bodyPr>
          <a:lstStyle/>
          <a:p>
            <a:pPr>
              <a:lnSpc>
                <a:spcPct val="90000"/>
              </a:lnSpc>
              <a:spcBef>
                <a:spcPct val="0"/>
              </a:spcBef>
              <a:spcAft>
                <a:spcPts val="600"/>
              </a:spcAft>
              <a:defRPr/>
            </a:pPr>
            <a:r>
              <a:rPr lang="en-US" altLang="zh-CN" sz="3200" b="1">
                <a:latin typeface="等线"/>
                <a:ea typeface="等线"/>
                <a:cs typeface="+mj-cs"/>
              </a:rPr>
              <a:t>Heterogeneity across stocks </a:t>
            </a:r>
            <a:endParaRPr lang="en-US" altLang="zh-CN" sz="3200" b="1" i="0" u="none" strike="noStrike" cap="none" spc="0" normalizeH="0" baseline="0" noProof="0">
              <a:ln>
                <a:noFill/>
              </a:ln>
              <a:effectLst/>
              <a:uLnTx/>
              <a:uFillTx/>
              <a:latin typeface="等线"/>
              <a:ea typeface="等线"/>
              <a:cs typeface="+mj-cs"/>
            </a:endParaRPr>
          </a:p>
        </p:txBody>
      </p:sp>
      <p:sp>
        <p:nvSpPr>
          <p:cNvPr id="28"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57A4CB4-DC81-3041-98C7-C8192C074997}"/>
              </a:ext>
            </a:extLst>
          </p:cNvPr>
          <p:cNvSpPr txBox="1"/>
          <p:nvPr/>
        </p:nvSpPr>
        <p:spPr>
          <a:xfrm>
            <a:off x="6761461" y="2111920"/>
            <a:ext cx="5178960" cy="1680519"/>
          </a:xfrm>
          <a:prstGeom prst="rect">
            <a:avLst/>
          </a:prstGeom>
        </p:spPr>
        <p:txBody>
          <a:bodyPr vert="horz" lIns="91440" tIns="45720" rIns="91440" bIns="45720" rtlCol="0" anchor="ctr">
            <a:normAutofit/>
          </a:bodyPr>
          <a:lstStyle/>
          <a:p>
            <a:pPr>
              <a:lnSpc>
                <a:spcPct val="90000"/>
              </a:lnSpc>
              <a:spcAft>
                <a:spcPts val="600"/>
              </a:spcAft>
              <a:defRPr/>
            </a:pPr>
            <a:r>
              <a:rPr lang="en-US" sz="3200" b="1">
                <a:ea typeface="+mn-lt"/>
                <a:cs typeface="+mn-lt"/>
              </a:rPr>
              <a:t>Heterogeneity </a:t>
            </a:r>
            <a:endParaRPr lang="en-US" sz="3200">
              <a:ea typeface="+mn-lt"/>
              <a:cs typeface="+mn-lt"/>
            </a:endParaRPr>
          </a:p>
          <a:p>
            <a:pPr>
              <a:lnSpc>
                <a:spcPct val="90000"/>
              </a:lnSpc>
              <a:spcAft>
                <a:spcPts val="600"/>
              </a:spcAft>
              <a:defRPr/>
            </a:pPr>
            <a:r>
              <a:rPr lang="en-US" sz="3200" b="1">
                <a:ea typeface="+mn-lt"/>
                <a:cs typeface="+mn-lt"/>
              </a:rPr>
              <a:t>across time</a:t>
            </a:r>
            <a:endParaRPr lang="en-US" sz="3200">
              <a:ea typeface="+mn-lt"/>
              <a:cs typeface="+mn-lt"/>
            </a:endParaRPr>
          </a:p>
          <a:p>
            <a:pPr marL="0" marR="0" lvl="0" indent="-228600">
              <a:lnSpc>
                <a:spcPct val="90000"/>
              </a:lnSpc>
              <a:spcBef>
                <a:spcPts val="0"/>
              </a:spcBef>
              <a:spcAft>
                <a:spcPts val="600"/>
              </a:spcAft>
              <a:buClrTx/>
              <a:buSzTx/>
              <a:buFont typeface="Arial" panose="020B0604020202020204" pitchFamily="34" charset="0"/>
              <a:buChar char="•"/>
              <a:tabLst/>
              <a:defRPr/>
            </a:pPr>
            <a:endParaRPr lang="en-US" altLang="zh-CN" b="1" i="0" u="none" strike="noStrike" cap="none" spc="0" normalizeH="0" baseline="0" noProof="0">
              <a:ln>
                <a:noFill/>
              </a:ln>
              <a:effectLst/>
              <a:uLnTx/>
              <a:uFillTx/>
              <a:ea typeface="等线"/>
            </a:endParaRPr>
          </a:p>
        </p:txBody>
      </p:sp>
      <p:pic>
        <p:nvPicPr>
          <p:cNvPr id="7" name="Picture 6" descr="A picture containing text, antenna&#10;&#10;Description automatically generated">
            <a:extLst>
              <a:ext uri="{FF2B5EF4-FFF2-40B4-BE49-F238E27FC236}">
                <a16:creationId xmlns:a16="http://schemas.microsoft.com/office/drawing/2014/main" id="{5F0C940D-F4DA-4548-87C0-8909DEB7577E}"/>
              </a:ext>
            </a:extLst>
          </p:cNvPr>
          <p:cNvPicPr>
            <a:picLocks noChangeAspect="1"/>
          </p:cNvPicPr>
          <p:nvPr/>
        </p:nvPicPr>
        <p:blipFill>
          <a:blip r:embed="rId3"/>
          <a:stretch>
            <a:fillRect/>
          </a:stretch>
        </p:blipFill>
        <p:spPr>
          <a:xfrm>
            <a:off x="82310" y="1890516"/>
            <a:ext cx="5936442" cy="3225900"/>
          </a:xfrm>
          <a:prstGeom prst="rect">
            <a:avLst/>
          </a:prstGeom>
        </p:spPr>
      </p:pic>
      <p:pic>
        <p:nvPicPr>
          <p:cNvPr id="2" name="Picture 2" descr="Chart&#10;&#10;Description automatically generated">
            <a:extLst>
              <a:ext uri="{FF2B5EF4-FFF2-40B4-BE49-F238E27FC236}">
                <a16:creationId xmlns:a16="http://schemas.microsoft.com/office/drawing/2014/main" id="{C56320DF-296F-4AF7-A042-E544463A0F07}"/>
              </a:ext>
            </a:extLst>
          </p:cNvPr>
          <p:cNvPicPr>
            <a:picLocks noChangeAspect="1"/>
          </p:cNvPicPr>
          <p:nvPr/>
        </p:nvPicPr>
        <p:blipFill>
          <a:blip r:embed="rId4"/>
          <a:stretch>
            <a:fillRect/>
          </a:stretch>
        </p:blipFill>
        <p:spPr>
          <a:xfrm>
            <a:off x="6097558" y="3434342"/>
            <a:ext cx="6096862" cy="3146139"/>
          </a:xfrm>
          <a:prstGeom prst="rect">
            <a:avLst/>
          </a:prstGeom>
        </p:spPr>
      </p:pic>
      <p:sp>
        <p:nvSpPr>
          <p:cNvPr id="4"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pPr>
              <a:spcAft>
                <a:spcPts val="600"/>
              </a:spcAft>
            </a:pPr>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pic>
        <p:nvPicPr>
          <p:cNvPr id="54" name="Bild 9">
            <a:extLst>
              <a:ext uri="{FF2B5EF4-FFF2-40B4-BE49-F238E27FC236}">
                <a16:creationId xmlns:a16="http://schemas.microsoft.com/office/drawing/2014/main" id="{CCFAE737-D5C3-47F6-B76C-92475EAA7615}"/>
              </a:ext>
            </a:extLst>
          </p:cNvPr>
          <p:cNvPicPr>
            <a:picLocks noChangeAspect="1"/>
          </p:cNvPicPr>
          <p:nvPr/>
        </p:nvPicPr>
        <p:blipFill rotWithShape="1">
          <a:blip r:embed="rId5" cstate="screen">
            <a:duotone>
              <a:prstClr val="black"/>
              <a:srgbClr val="224A81">
                <a:tint val="45000"/>
                <a:satMod val="400000"/>
              </a:srgbClr>
            </a:duotone>
            <a:extLst>
              <a:ext uri="{BEBA8EAE-BF5A-486C-A8C5-ECC9F3942E4B}">
                <a14:imgProps xmlns:a14="http://schemas.microsoft.com/office/drawing/2010/main">
                  <a14:imgLayer r:embed="rId6">
                    <a14:imgEffect>
                      <a14:colorTemperature colorTemp="1500"/>
                    </a14:imgEffect>
                    <a14:imgEffect>
                      <a14:saturation sat="400000"/>
                    </a14:imgEffect>
                  </a14:imgLayer>
                </a14:imgProps>
              </a:ext>
              <a:ext uri="{28A0092B-C50C-407E-A947-70E740481C1C}">
                <a14:useLocalDpi xmlns:a14="http://schemas.microsoft.com/office/drawing/2010/main"/>
              </a:ext>
            </a:extLst>
          </a:blip>
          <a:srcRect b="26666"/>
          <a:stretch/>
        </p:blipFill>
        <p:spPr>
          <a:xfrm>
            <a:off x="11364715" y="155905"/>
            <a:ext cx="1014443" cy="530451"/>
          </a:xfrm>
          <a:prstGeom prst="rect">
            <a:avLst/>
          </a:prstGeom>
        </p:spPr>
      </p:pic>
      <p:pic>
        <p:nvPicPr>
          <p:cNvPr id="3" name="图片 4" descr="图标&#10;&#10;已自动生成说明">
            <a:extLst>
              <a:ext uri="{FF2B5EF4-FFF2-40B4-BE49-F238E27FC236}">
                <a16:creationId xmlns:a16="http://schemas.microsoft.com/office/drawing/2014/main" id="{6C0A778C-D7BD-49E5-BBFC-2E1B408572DF}"/>
              </a:ext>
            </a:extLst>
          </p:cNvPr>
          <p:cNvPicPr>
            <a:picLocks noChangeAspect="1"/>
          </p:cNvPicPr>
          <p:nvPr/>
        </p:nvPicPr>
        <p:blipFill>
          <a:blip r:embed="rId7"/>
          <a:stretch>
            <a:fillRect/>
          </a:stretch>
        </p:blipFill>
        <p:spPr>
          <a:xfrm>
            <a:off x="1003" y="-669"/>
            <a:ext cx="733258" cy="1618916"/>
          </a:xfrm>
          <a:prstGeom prst="rect">
            <a:avLst/>
          </a:prstGeom>
        </p:spPr>
      </p:pic>
      <p:pic>
        <p:nvPicPr>
          <p:cNvPr id="5" name="图片 5" descr="图标&#10;&#10;已自动生成说明">
            <a:extLst>
              <a:ext uri="{FF2B5EF4-FFF2-40B4-BE49-F238E27FC236}">
                <a16:creationId xmlns:a16="http://schemas.microsoft.com/office/drawing/2014/main" id="{53607D69-E20D-430D-AF00-FCC6071752B7}"/>
              </a:ext>
            </a:extLst>
          </p:cNvPr>
          <p:cNvPicPr>
            <a:picLocks noChangeAspect="1"/>
          </p:cNvPicPr>
          <p:nvPr/>
        </p:nvPicPr>
        <p:blipFill>
          <a:blip r:embed="rId8"/>
          <a:stretch>
            <a:fillRect/>
          </a:stretch>
        </p:blipFill>
        <p:spPr>
          <a:xfrm>
            <a:off x="11229724" y="789155"/>
            <a:ext cx="962025" cy="1857375"/>
          </a:xfrm>
          <a:prstGeom prst="rect">
            <a:avLst/>
          </a:prstGeom>
        </p:spPr>
      </p:pic>
    </p:spTree>
    <p:extLst>
      <p:ext uri="{BB962C8B-B14F-4D97-AF65-F5344CB8AC3E}">
        <p14:creationId xmlns:p14="http://schemas.microsoft.com/office/powerpoint/2010/main" val="1724915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8" descr="图片包含 形状&#10;&#10;已自动生成说明">
            <a:extLst>
              <a:ext uri="{FF2B5EF4-FFF2-40B4-BE49-F238E27FC236}">
                <a16:creationId xmlns:a16="http://schemas.microsoft.com/office/drawing/2014/main" id="{86172024-4C4B-45E1-A474-3645EE232B86}"/>
              </a:ext>
            </a:extLst>
          </p:cNvPr>
          <p:cNvPicPr>
            <a:picLocks noChangeAspect="1"/>
          </p:cNvPicPr>
          <p:nvPr/>
        </p:nvPicPr>
        <p:blipFill>
          <a:blip r:embed="rId2"/>
          <a:stretch>
            <a:fillRect/>
          </a:stretch>
        </p:blipFill>
        <p:spPr>
          <a:xfrm>
            <a:off x="5347" y="-1765"/>
            <a:ext cx="12234778" cy="6861529"/>
          </a:xfrm>
          <a:prstGeom prst="rect">
            <a:avLst/>
          </a:prstGeom>
        </p:spPr>
      </p:pic>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ED2476F-DEED-434F-AE47-BDC1F22A59E1}"/>
              </a:ext>
            </a:extLst>
          </p:cNvPr>
          <p:cNvGrpSpPr/>
          <p:nvPr/>
        </p:nvGrpSpPr>
        <p:grpSpPr>
          <a:xfrm>
            <a:off x="973304" y="2163610"/>
            <a:ext cx="4043131" cy="1244472"/>
            <a:chOff x="1338580" y="2544617"/>
            <a:chExt cx="4043131" cy="1244472"/>
          </a:xfrm>
        </p:grpSpPr>
        <p:sp>
          <p:nvSpPr>
            <p:cNvPr id="6" name="矩形 5">
              <a:extLst>
                <a:ext uri="{FF2B5EF4-FFF2-40B4-BE49-F238E27FC236}">
                  <a16:creationId xmlns:a16="http://schemas.microsoft.com/office/drawing/2014/main" id="{D911FD08-E156-A94B-A4C9-8C821983D45F}"/>
                </a:ext>
              </a:extLst>
            </p:cNvPr>
            <p:cNvSpPr/>
            <p:nvPr/>
          </p:nvSpPr>
          <p:spPr>
            <a:xfrm>
              <a:off x="2566517" y="3275111"/>
              <a:ext cx="227948" cy="307777"/>
            </a:xfrm>
            <a:prstGeom prst="rect">
              <a:avLst/>
            </a:prstGeom>
          </p:spPr>
          <p:txBody>
            <a:bodyPr wrap="none">
              <a:spAutoFit/>
            </a:bodyPr>
            <a:lstStyle/>
            <a:p>
              <a:r>
                <a:rPr lang="en-US" altLang="zh-CN" sz="1400">
                  <a:solidFill>
                    <a:srgbClr val="1C1163">
                      <a:alpha val="70000"/>
                    </a:srgbClr>
                  </a:solidFill>
                  <a:latin typeface="Alibaba PuHuiTi Light" pitchFamily="18" charset="-122"/>
                  <a:ea typeface="Alibaba PuHuiTi Light" pitchFamily="18" charset="-122"/>
                  <a:cs typeface="Alibaba PuHuiTi Light" pitchFamily="18" charset="-122"/>
                </a:rPr>
                <a:t>.</a:t>
              </a:r>
              <a:endParaRPr lang="zh-CN" altLang="en-US" sz="1400"/>
            </a:p>
          </p:txBody>
        </p:sp>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a:solidFill>
                    <a:srgbClr val="1C1163"/>
                  </a:solidFill>
                  <a:latin typeface="Alibaba PuHuiTi" pitchFamily="18" charset="-122"/>
                  <a:ea typeface="Alibaba PuHuiTi"/>
                  <a:cs typeface="Alibaba PuHuiTi" pitchFamily="18" charset="-122"/>
                </a:rPr>
                <a:t>06</a:t>
              </a:r>
              <a:endPar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044000A4-463C-384C-BEF7-1C6C3163E3B2}"/>
                </a:ext>
              </a:extLst>
            </p:cNvPr>
            <p:cNvSpPr/>
            <p:nvPr/>
          </p:nvSpPr>
          <p:spPr>
            <a:xfrm>
              <a:off x="2566517" y="2754148"/>
              <a:ext cx="2815194" cy="584775"/>
            </a:xfrm>
            <a:prstGeom prst="rect">
              <a:avLst/>
            </a:prstGeom>
          </p:spPr>
          <p:txBody>
            <a:bodyPr wrap="none" lIns="91440" tIns="45720" rIns="91440" bIns="45720" anchor="t">
              <a:spAutoFit/>
            </a:bodyPr>
            <a:lstStyle/>
            <a:p>
              <a:r>
                <a:rPr kumimoji="1" lang="en-US" altLang="zh-CN" sz="3200" b="1">
                  <a:solidFill>
                    <a:srgbClr val="1C1163"/>
                  </a:solidFill>
                  <a:ea typeface="Alibaba PuHuiTi"/>
                </a:rPr>
                <a:t>Model Results</a:t>
              </a:r>
              <a:endParaRPr kumimoji="1" lang="zh-CN" altLang="en-US" sz="3200" b="1">
                <a:solidFill>
                  <a:srgbClr val="1C1163"/>
                </a:solidFill>
                <a:ea typeface="Alibaba PuHuiTi"/>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rot="5400000">
            <a:off x="4787681" y="-161412"/>
            <a:ext cx="9396582" cy="5412059"/>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gd name="adj" fmla="val 50000"/>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CD90A57-27CD-8348-84B3-C7C928973D1B}"/>
              </a:ext>
            </a:extLst>
          </p:cNvPr>
          <p:cNvCxnSpPr>
            <a:cxnSpLocks/>
          </p:cNvCxnSpPr>
          <p:nvPr/>
        </p:nvCxnSpPr>
        <p:spPr>
          <a:xfrm>
            <a:off x="1948374" y="2874204"/>
            <a:ext cx="2657836" cy="13368"/>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4" name="矩形 3">
            <a:extLst>
              <a:ext uri="{FF2B5EF4-FFF2-40B4-BE49-F238E27FC236}">
                <a16:creationId xmlns:a16="http://schemas.microsoft.com/office/drawing/2014/main" id="{B3E33195-1B5B-4D72-A12B-1A37ECF56ADE}"/>
              </a:ext>
            </a:extLst>
          </p:cNvPr>
          <p:cNvSpPr/>
          <p:nvPr/>
        </p:nvSpPr>
        <p:spPr>
          <a:xfrm>
            <a:off x="2094294" y="3469610"/>
            <a:ext cx="3307193"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a:ea typeface="Alibaba PuHuiTi Light"/>
              </a:rPr>
              <a:t>Return ~ AGSVI</a:t>
            </a:r>
            <a:endParaRPr lang="zh-CN" altLang="en-US"/>
          </a:p>
        </p:txBody>
      </p:sp>
      <p:sp>
        <p:nvSpPr>
          <p:cNvPr id="18" name="矩形 3">
            <a:extLst>
              <a:ext uri="{FF2B5EF4-FFF2-40B4-BE49-F238E27FC236}">
                <a16:creationId xmlns:a16="http://schemas.microsoft.com/office/drawing/2014/main" id="{177108F5-CC45-4068-81C4-82738A7FF00C}"/>
              </a:ext>
            </a:extLst>
          </p:cNvPr>
          <p:cNvSpPr/>
          <p:nvPr/>
        </p:nvSpPr>
        <p:spPr>
          <a:xfrm>
            <a:off x="2094294" y="4238018"/>
            <a:ext cx="3307193"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a:ea typeface="Alibaba PuHuiTi Light"/>
              </a:rPr>
              <a:t>Volume ~ AGSVI</a:t>
            </a:r>
            <a:endParaRPr lang="zh-CN" altLang="en-US"/>
          </a:p>
        </p:txBody>
      </p:sp>
    </p:spTree>
    <p:extLst>
      <p:ext uri="{BB962C8B-B14F-4D97-AF65-F5344CB8AC3E}">
        <p14:creationId xmlns:p14="http://schemas.microsoft.com/office/powerpoint/2010/main" val="4212993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57A4CB4-DC81-3041-98C7-C8192C074997}"/>
              </a:ext>
            </a:extLst>
          </p:cNvPr>
          <p:cNvSpPr txBox="1"/>
          <p:nvPr/>
        </p:nvSpPr>
        <p:spPr>
          <a:xfrm>
            <a:off x="1122510" y="1307573"/>
            <a:ext cx="150658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lumMod val="95000"/>
                  </a:schemeClr>
                </a:solidFill>
                <a:effectLst/>
                <a:uLnTx/>
                <a:uFillTx/>
                <a:latin typeface="Alibaba PuHuiTi" pitchFamily="18" charset="-122"/>
                <a:ea typeface="Alibaba PuHuiTi" pitchFamily="18" charset="-122"/>
                <a:cs typeface="Alibaba PuHuiTi" pitchFamily="18" charset="-122"/>
              </a:rPr>
              <a:t>DESIGN</a:t>
            </a:r>
          </a:p>
        </p:txBody>
      </p:sp>
      <p:sp>
        <p:nvSpPr>
          <p:cNvPr id="4"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55"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2CA6CEB-666A-4E23-95F6-3CB80BCEC374}"/>
              </a:ext>
            </a:extLst>
          </p:cNvPr>
          <p:cNvSpPr txBox="1"/>
          <p:nvPr/>
        </p:nvSpPr>
        <p:spPr>
          <a:xfrm>
            <a:off x="-220160" y="110748"/>
            <a:ext cx="3769895" cy="461665"/>
          </a:xfrm>
          <a:prstGeom prst="rect">
            <a:avLst/>
          </a:prstGeom>
          <a:noFill/>
        </p:spPr>
        <p:txBody>
          <a:bodyPr wrap="square" lIns="91440" tIns="45720" rIns="91440" bIns="45720" rtlCol="0" anchor="t">
            <a:spAutoFit/>
          </a:bodyPr>
          <a:lstStyle/>
          <a:p>
            <a:pPr algn="ctr" defTabSz="457200">
              <a:defRPr/>
            </a:pPr>
            <a:r>
              <a:rPr lang="en" altLang="zh-CN" sz="2400" b="1">
                <a:solidFill>
                  <a:srgbClr val="48426B"/>
                </a:solidFill>
                <a:latin typeface="Alibaba PuHuiTi Light"/>
                <a:ea typeface="Alibaba PuHuiTi Light"/>
                <a:cs typeface="Alibaba PuHuiTi" pitchFamily="18" charset="-122"/>
              </a:rPr>
              <a:t>Return </a:t>
            </a:r>
            <a:r>
              <a:rPr lang="en-US" altLang="zh-CN" sz="2400" b="1">
                <a:solidFill>
                  <a:srgbClr val="48426B"/>
                </a:solidFill>
                <a:latin typeface="Alibaba PuHuiTi Light"/>
                <a:ea typeface="Alibaba PuHuiTi Light"/>
              </a:rPr>
              <a:t>~ AGSVI</a:t>
            </a:r>
            <a:r>
              <a:rPr lang="en" altLang="zh-CN" sz="2400" b="1">
                <a:solidFill>
                  <a:srgbClr val="48426B"/>
                </a:solidFill>
                <a:latin typeface="Alibaba PuHuiTi Light"/>
                <a:ea typeface="Alibaba PuHuiTi Light"/>
                <a:cs typeface="Alibaba PuHuiTi" pitchFamily="18" charset="-122"/>
              </a:rPr>
              <a:t>  </a:t>
            </a:r>
            <a:r>
              <a:rPr lang="en" altLang="zh-CN" sz="2400" b="1">
                <a:solidFill>
                  <a:srgbClr val="1C1163"/>
                </a:solidFill>
                <a:latin typeface="Alibaba PuHuiTi" pitchFamily="18" charset="-122"/>
                <a:ea typeface="Alibaba PuHuiTi"/>
                <a:cs typeface="Alibaba PuHuiTi" pitchFamily="18" charset="-122"/>
              </a:rPr>
              <a:t>:</a:t>
            </a:r>
            <a:endParaRPr lang="en" altLang="zh-CN" sz="2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7D06E39-D204-429B-ADA3-CB2774295080}"/>
                  </a:ext>
                </a:extLst>
              </p:cNvPr>
              <p:cNvGraphicFramePr>
                <a:graphicFrameLocks noGrp="1"/>
              </p:cNvGraphicFramePr>
              <p:nvPr>
                <p:extLst>
                  <p:ext uri="{D42A27DB-BD31-4B8C-83A1-F6EECF244321}">
                    <p14:modId xmlns:p14="http://schemas.microsoft.com/office/powerpoint/2010/main" val="2020196984"/>
                  </p:ext>
                </p:extLst>
              </p:nvPr>
            </p:nvGraphicFramePr>
            <p:xfrm>
              <a:off x="708526" y="748631"/>
              <a:ext cx="11189327" cy="5421661"/>
            </p:xfrm>
            <a:graphic>
              <a:graphicData uri="http://schemas.openxmlformats.org/drawingml/2006/table">
                <a:tbl>
                  <a:tblPr firstRow="1" firstCol="1" bandRow="1">
                    <a:tableStyleId>{5C22544A-7EE6-4342-B048-85BDC9FD1C3A}</a:tableStyleId>
                  </a:tblPr>
                  <a:tblGrid>
                    <a:gridCol w="2237617">
                      <a:extLst>
                        <a:ext uri="{9D8B030D-6E8A-4147-A177-3AD203B41FA5}">
                          <a16:colId xmlns:a16="http://schemas.microsoft.com/office/drawing/2014/main" val="2659026437"/>
                        </a:ext>
                      </a:extLst>
                    </a:gridCol>
                    <a:gridCol w="2237617">
                      <a:extLst>
                        <a:ext uri="{9D8B030D-6E8A-4147-A177-3AD203B41FA5}">
                          <a16:colId xmlns:a16="http://schemas.microsoft.com/office/drawing/2014/main" val="283798852"/>
                        </a:ext>
                      </a:extLst>
                    </a:gridCol>
                    <a:gridCol w="2237617">
                      <a:extLst>
                        <a:ext uri="{9D8B030D-6E8A-4147-A177-3AD203B41FA5}">
                          <a16:colId xmlns:a16="http://schemas.microsoft.com/office/drawing/2014/main" val="116834208"/>
                        </a:ext>
                      </a:extLst>
                    </a:gridCol>
                    <a:gridCol w="2237617">
                      <a:extLst>
                        <a:ext uri="{9D8B030D-6E8A-4147-A177-3AD203B41FA5}">
                          <a16:colId xmlns:a16="http://schemas.microsoft.com/office/drawing/2014/main" val="1389903519"/>
                        </a:ext>
                      </a:extLst>
                    </a:gridCol>
                    <a:gridCol w="2238859">
                      <a:extLst>
                        <a:ext uri="{9D8B030D-6E8A-4147-A177-3AD203B41FA5}">
                          <a16:colId xmlns:a16="http://schemas.microsoft.com/office/drawing/2014/main" val="3135163234"/>
                        </a:ext>
                      </a:extLst>
                    </a:gridCol>
                  </a:tblGrid>
                  <a:tr h="532188">
                    <a:tc gridSpan="5">
                      <a:txBody>
                        <a:bodyPr/>
                        <a:lstStyle/>
                        <a:p>
                          <a:pPr>
                            <a:lnSpc>
                              <a:spcPct val="107000"/>
                            </a:lnSpc>
                            <a:spcAft>
                              <a:spcPts val="800"/>
                            </a:spcAft>
                          </a:pPr>
                          <a:r>
                            <a:rPr lang="en-IN" sz="1300">
                              <a:effectLst/>
                            </a:rPr>
                            <a:t>Dependent Variable: Weekly Return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40121705"/>
                      </a:ext>
                    </a:extLst>
                  </a:tr>
                  <a:tr h="964590">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Pooled OLS Model (model_1.a)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a:t>
                          </a:r>
                        </a:p>
                        <a:p>
                          <a:pPr>
                            <a:lnSpc>
                              <a:spcPct val="107000"/>
                            </a:lnSpc>
                            <a:spcAft>
                              <a:spcPts val="800"/>
                            </a:spcAft>
                          </a:pPr>
                          <a:r>
                            <a:rPr lang="en-IN" sz="1300" b="1">
                              <a:effectLst/>
                            </a:rPr>
                            <a:t>(model_2.a)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Random Effects</a:t>
                          </a:r>
                        </a:p>
                        <a:p>
                          <a:pPr>
                            <a:lnSpc>
                              <a:spcPct val="107000"/>
                            </a:lnSpc>
                            <a:spcAft>
                              <a:spcPts val="800"/>
                            </a:spcAft>
                          </a:pPr>
                          <a:r>
                            <a:rPr lang="en-IN" sz="1300" b="1">
                              <a:effectLst/>
                            </a:rPr>
                            <a:t>Model (model_2.b)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 (also controlled for within variation) (model_3.a)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685098"/>
                      </a:ext>
                    </a:extLst>
                  </a:tr>
                  <a:tr h="315986">
                    <a:tc>
                      <a:txBody>
                        <a:bodyPr/>
                        <a:lstStyle/>
                        <a:p>
                          <a:pPr>
                            <a:lnSpc>
                              <a:spcPct val="107000"/>
                            </a:lnSpc>
                            <a:spcAft>
                              <a:spcPts val="800"/>
                            </a:spcAft>
                          </a:pPr>
                          <a:r>
                            <a:rPr lang="en-IN" sz="1200" b="1">
                              <a:effectLst/>
                            </a:rPr>
                            <a:t>AGSVI</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0.00193***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6819637"/>
                      </a:ext>
                    </a:extLst>
                  </a:tr>
                  <a:tr h="615343">
                    <a:tc>
                      <a:txBody>
                        <a:bodyPr/>
                        <a:lstStyle/>
                        <a:p>
                          <a:pPr>
                            <a:lnSpc>
                              <a:spcPct val="107000"/>
                            </a:lnSpc>
                            <a:spcAft>
                              <a:spcPts val="800"/>
                            </a:spcAft>
                          </a:pPr>
                          <a:r>
                            <a:rPr lang="en-IN" sz="1200" b="1">
                              <a:effectLst/>
                            </a:rPr>
                            <a:t>Lagged Weekly Return</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4525891"/>
                      </a:ext>
                    </a:extLst>
                  </a:tr>
                  <a:tr h="299355">
                    <a:tc>
                      <a:txBody>
                        <a:bodyPr/>
                        <a:lstStyle/>
                        <a:p>
                          <a:pPr>
                            <a:lnSpc>
                              <a:spcPct val="107000"/>
                            </a:lnSpc>
                            <a:spcAft>
                              <a:spcPts val="800"/>
                            </a:spcAft>
                          </a:pPr>
                          <a:r>
                            <a:rPr lang="en-IN" sz="1200" b="1">
                              <a:effectLst/>
                            </a:rPr>
                            <a:t>Volatility</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0153447"/>
                      </a:ext>
                    </a:extLst>
                  </a:tr>
                  <a:tr h="299355">
                    <a:tc>
                      <a:txBody>
                        <a:bodyPr/>
                        <a:lstStyle/>
                        <a:p>
                          <a:pPr>
                            <a:lnSpc>
                              <a:spcPct val="107000"/>
                            </a:lnSpc>
                            <a:spcAft>
                              <a:spcPts val="800"/>
                            </a:spcAft>
                          </a:pPr>
                          <a:r>
                            <a:rPr lang="en-IN" sz="1200" b="1">
                              <a:effectLst/>
                            </a:rPr>
                            <a:t>SMB</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2981933"/>
                      </a:ext>
                    </a:extLst>
                  </a:tr>
                  <a:tr h="315986">
                    <a:tc>
                      <a:txBody>
                        <a:bodyPr/>
                        <a:lstStyle/>
                        <a:p>
                          <a:pPr>
                            <a:lnSpc>
                              <a:spcPct val="107000"/>
                            </a:lnSpc>
                            <a:spcAft>
                              <a:spcPts val="800"/>
                            </a:spcAft>
                          </a:pPr>
                          <a:r>
                            <a:rPr lang="en-IN" sz="1200" b="1">
                              <a:effectLst/>
                            </a:rPr>
                            <a:t>HML</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946209"/>
                      </a:ext>
                    </a:extLst>
                  </a:tr>
                  <a:tr h="315986">
                    <a:tc>
                      <a:txBody>
                        <a:bodyPr/>
                        <a:lstStyle/>
                        <a:p>
                          <a:pPr>
                            <a:lnSpc>
                              <a:spcPct val="107000"/>
                            </a:lnSpc>
                            <a:spcAft>
                              <a:spcPts val="800"/>
                            </a:spcAft>
                          </a:pPr>
                          <a:r>
                            <a:rPr lang="en-IN" sz="1200" b="1">
                              <a:effectLst/>
                            </a:rPr>
                            <a:t>RMW</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4361539"/>
                      </a:ext>
                    </a:extLst>
                  </a:tr>
                  <a:tr h="299355">
                    <a:tc>
                      <a:txBody>
                        <a:bodyPr/>
                        <a:lstStyle/>
                        <a:p>
                          <a:pPr>
                            <a:lnSpc>
                              <a:spcPct val="107000"/>
                            </a:lnSpc>
                            <a:spcAft>
                              <a:spcPts val="800"/>
                            </a:spcAft>
                          </a:pPr>
                          <a:r>
                            <a:rPr lang="en-IN" sz="1200" b="1">
                              <a:effectLst/>
                            </a:rPr>
                            <a:t>CMA</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4544384"/>
                      </a:ext>
                    </a:extLst>
                  </a:tr>
                  <a:tr h="299355">
                    <a:tc>
                      <a:txBody>
                        <a:bodyPr/>
                        <a:lstStyle/>
                        <a:p>
                          <a:pPr>
                            <a:lnSpc>
                              <a:spcPct val="107000"/>
                            </a:lnSpc>
                            <a:spcAft>
                              <a:spcPts val="800"/>
                            </a:spcAft>
                          </a:pPr>
                          <a:r>
                            <a:rPr lang="en-IN" sz="1200" b="1">
                              <a:effectLst/>
                            </a:rPr>
                            <a:t>Rm-Rf</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8110253"/>
                      </a:ext>
                    </a:extLst>
                  </a:tr>
                  <a:tr h="315986">
                    <a:tc>
                      <a:txBody>
                        <a:bodyPr/>
                        <a:lstStyle/>
                        <a:p>
                          <a:pPr>
                            <a:lnSpc>
                              <a:spcPct val="107000"/>
                            </a:lnSpc>
                            <a:spcAft>
                              <a:spcPts val="800"/>
                            </a:spcAft>
                          </a:pPr>
                          <a:r>
                            <a:rPr lang="en-IN" sz="1200" b="1">
                              <a:effectLst/>
                            </a:rPr>
                            <a:t>Intercept</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9258697"/>
                      </a:ext>
                    </a:extLst>
                  </a:tr>
                  <a:tr h="349249">
                    <a:tc>
                      <a:txBody>
                        <a:bodyPr/>
                        <a:lstStyle/>
                        <a:p>
                          <a:pPr>
                            <a:lnSpc>
                              <a:spcPct val="107000"/>
                            </a:lnSpc>
                            <a:spcAft>
                              <a:spcPts val="800"/>
                            </a:spcAft>
                          </a:pPr>
                          <a:r>
                            <a:rPr lang="en-IN" sz="1200" b="1">
                              <a:effectLst/>
                            </a:rPr>
                            <a:t>Observations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7170921"/>
                      </a:ext>
                    </a:extLst>
                  </a:tr>
                  <a:tr h="498927">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N" sz="1200" b="1" i="1">
                                        <a:effectLst/>
                                        <a:latin typeface="Cambria Math" panose="02040503050406030204" pitchFamily="18" charset="0"/>
                                      </a:rPr>
                                    </m:ctrlPr>
                                  </m:sSupPr>
                                  <m:e>
                                    <m:r>
                                      <a:rPr lang="en-IN" sz="1200" b="1" i="1">
                                        <a:effectLst/>
                                        <a:latin typeface="Cambria Math" panose="02040503050406030204" pitchFamily="18" charset="0"/>
                                      </a:rPr>
                                      <m:t>𝑹</m:t>
                                    </m:r>
                                  </m:e>
                                  <m:sup>
                                    <m:r>
                                      <a:rPr lang="en-IN" sz="1200" b="1" i="1">
                                        <a:effectLst/>
                                        <a:latin typeface="Cambria Math" panose="02040503050406030204" pitchFamily="18" charset="0"/>
                                      </a:rPr>
                                      <m:t>𝟐</m:t>
                                    </m:r>
                                  </m:sup>
                                </m:sSup>
                              </m:oMath>
                            </m:oMathPara>
                          </a14:m>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8325999"/>
                      </a:ext>
                    </a:extLst>
                  </a:tr>
                </a:tbl>
              </a:graphicData>
            </a:graphic>
          </p:graphicFrame>
        </mc:Choice>
        <mc:Fallback xmlns="">
          <p:graphicFrame>
            <p:nvGraphicFramePr>
              <p:cNvPr id="6" name="Table 5">
                <a:extLst>
                  <a:ext uri="{FF2B5EF4-FFF2-40B4-BE49-F238E27FC236}">
                    <a16:creationId xmlns:a16="http://schemas.microsoft.com/office/drawing/2014/main" id="{87D06E39-D204-429B-ADA3-CB2774295080}"/>
                  </a:ext>
                </a:extLst>
              </p:cNvPr>
              <p:cNvGraphicFramePr>
                <a:graphicFrameLocks noGrp="1"/>
              </p:cNvGraphicFramePr>
              <p:nvPr>
                <p:extLst>
                  <p:ext uri="{D42A27DB-BD31-4B8C-83A1-F6EECF244321}">
                    <p14:modId xmlns:p14="http://schemas.microsoft.com/office/powerpoint/2010/main" val="2020196984"/>
                  </p:ext>
                </p:extLst>
              </p:nvPr>
            </p:nvGraphicFramePr>
            <p:xfrm>
              <a:off x="708526" y="748631"/>
              <a:ext cx="11189327" cy="5421661"/>
            </p:xfrm>
            <a:graphic>
              <a:graphicData uri="http://schemas.openxmlformats.org/drawingml/2006/table">
                <a:tbl>
                  <a:tblPr firstRow="1" firstCol="1" bandRow="1">
                    <a:tableStyleId>{5C22544A-7EE6-4342-B048-85BDC9FD1C3A}</a:tableStyleId>
                  </a:tblPr>
                  <a:tblGrid>
                    <a:gridCol w="2237617">
                      <a:extLst>
                        <a:ext uri="{9D8B030D-6E8A-4147-A177-3AD203B41FA5}">
                          <a16:colId xmlns:a16="http://schemas.microsoft.com/office/drawing/2014/main" val="2659026437"/>
                        </a:ext>
                      </a:extLst>
                    </a:gridCol>
                    <a:gridCol w="2237617">
                      <a:extLst>
                        <a:ext uri="{9D8B030D-6E8A-4147-A177-3AD203B41FA5}">
                          <a16:colId xmlns:a16="http://schemas.microsoft.com/office/drawing/2014/main" val="283798852"/>
                        </a:ext>
                      </a:extLst>
                    </a:gridCol>
                    <a:gridCol w="2237617">
                      <a:extLst>
                        <a:ext uri="{9D8B030D-6E8A-4147-A177-3AD203B41FA5}">
                          <a16:colId xmlns:a16="http://schemas.microsoft.com/office/drawing/2014/main" val="116834208"/>
                        </a:ext>
                      </a:extLst>
                    </a:gridCol>
                    <a:gridCol w="2237617">
                      <a:extLst>
                        <a:ext uri="{9D8B030D-6E8A-4147-A177-3AD203B41FA5}">
                          <a16:colId xmlns:a16="http://schemas.microsoft.com/office/drawing/2014/main" val="1389903519"/>
                        </a:ext>
                      </a:extLst>
                    </a:gridCol>
                    <a:gridCol w="2238859">
                      <a:extLst>
                        <a:ext uri="{9D8B030D-6E8A-4147-A177-3AD203B41FA5}">
                          <a16:colId xmlns:a16="http://schemas.microsoft.com/office/drawing/2014/main" val="3135163234"/>
                        </a:ext>
                      </a:extLst>
                    </a:gridCol>
                  </a:tblGrid>
                  <a:tr h="532188">
                    <a:tc gridSpan="5">
                      <a:txBody>
                        <a:bodyPr/>
                        <a:lstStyle/>
                        <a:p>
                          <a:pPr>
                            <a:lnSpc>
                              <a:spcPct val="107000"/>
                            </a:lnSpc>
                            <a:spcAft>
                              <a:spcPts val="800"/>
                            </a:spcAft>
                          </a:pPr>
                          <a:r>
                            <a:rPr lang="en-IN" sz="1300">
                              <a:effectLst/>
                            </a:rPr>
                            <a:t>Dependent Variable: Weekly Return</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40121705"/>
                      </a:ext>
                    </a:extLst>
                  </a:tr>
                  <a:tr h="964590">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Pooled OLS Model (model_1.a)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a:t>
                          </a:r>
                        </a:p>
                        <a:p>
                          <a:pPr>
                            <a:lnSpc>
                              <a:spcPct val="107000"/>
                            </a:lnSpc>
                            <a:spcAft>
                              <a:spcPts val="800"/>
                            </a:spcAft>
                          </a:pPr>
                          <a:r>
                            <a:rPr lang="en-IN" sz="1300" b="1">
                              <a:effectLst/>
                            </a:rPr>
                            <a:t>(model_2.a)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Random Effects</a:t>
                          </a:r>
                        </a:p>
                        <a:p>
                          <a:pPr>
                            <a:lnSpc>
                              <a:spcPct val="107000"/>
                            </a:lnSpc>
                            <a:spcAft>
                              <a:spcPts val="800"/>
                            </a:spcAft>
                          </a:pPr>
                          <a:r>
                            <a:rPr lang="en-IN" sz="1300" b="1">
                              <a:effectLst/>
                            </a:rPr>
                            <a:t>Model (model_2.b)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 (also controlled for within variation) (model_3.a)</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685098"/>
                      </a:ext>
                    </a:extLst>
                  </a:tr>
                  <a:tr h="315986">
                    <a:tc>
                      <a:txBody>
                        <a:bodyPr/>
                        <a:lstStyle/>
                        <a:p>
                          <a:pPr>
                            <a:lnSpc>
                              <a:spcPct val="107000"/>
                            </a:lnSpc>
                            <a:spcAft>
                              <a:spcPts val="800"/>
                            </a:spcAft>
                          </a:pPr>
                          <a:r>
                            <a:rPr lang="en-IN" sz="1200" b="1">
                              <a:effectLst/>
                            </a:rPr>
                            <a:t>AGSVI</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0.00193***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0.00194***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6819637"/>
                      </a:ext>
                    </a:extLst>
                  </a:tr>
                  <a:tr h="615343">
                    <a:tc>
                      <a:txBody>
                        <a:bodyPr/>
                        <a:lstStyle/>
                        <a:p>
                          <a:pPr>
                            <a:lnSpc>
                              <a:spcPct val="107000"/>
                            </a:lnSpc>
                            <a:spcAft>
                              <a:spcPts val="800"/>
                            </a:spcAft>
                          </a:pPr>
                          <a:r>
                            <a:rPr lang="en-IN" sz="1200" b="1">
                              <a:effectLst/>
                            </a:rPr>
                            <a:t>Lagged Weekly Return</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-0.0829***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4525891"/>
                      </a:ext>
                    </a:extLst>
                  </a:tr>
                  <a:tr h="299355">
                    <a:tc>
                      <a:txBody>
                        <a:bodyPr/>
                        <a:lstStyle/>
                        <a:p>
                          <a:pPr>
                            <a:lnSpc>
                              <a:spcPct val="107000"/>
                            </a:lnSpc>
                            <a:spcAft>
                              <a:spcPts val="800"/>
                            </a:spcAft>
                          </a:pPr>
                          <a:r>
                            <a:rPr lang="en-IN" sz="1200" b="1">
                              <a:effectLst/>
                            </a:rPr>
                            <a:t>Volatility</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0153447"/>
                      </a:ext>
                    </a:extLst>
                  </a:tr>
                  <a:tr h="299355">
                    <a:tc>
                      <a:txBody>
                        <a:bodyPr/>
                        <a:lstStyle/>
                        <a:p>
                          <a:pPr>
                            <a:lnSpc>
                              <a:spcPct val="107000"/>
                            </a:lnSpc>
                            <a:spcAft>
                              <a:spcPts val="800"/>
                            </a:spcAft>
                          </a:pPr>
                          <a:r>
                            <a:rPr lang="en-IN" sz="1200" b="1">
                              <a:effectLst/>
                            </a:rPr>
                            <a:t>SMB</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2981933"/>
                      </a:ext>
                    </a:extLst>
                  </a:tr>
                  <a:tr h="315986">
                    <a:tc>
                      <a:txBody>
                        <a:bodyPr/>
                        <a:lstStyle/>
                        <a:p>
                          <a:pPr>
                            <a:lnSpc>
                              <a:spcPct val="107000"/>
                            </a:lnSpc>
                            <a:spcAft>
                              <a:spcPts val="800"/>
                            </a:spcAft>
                          </a:pPr>
                          <a:r>
                            <a:rPr lang="en-IN" sz="1200" b="1">
                              <a:effectLst/>
                            </a:rPr>
                            <a:t>HML</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946209"/>
                      </a:ext>
                    </a:extLst>
                  </a:tr>
                  <a:tr h="315986">
                    <a:tc>
                      <a:txBody>
                        <a:bodyPr/>
                        <a:lstStyle/>
                        <a:p>
                          <a:pPr>
                            <a:lnSpc>
                              <a:spcPct val="107000"/>
                            </a:lnSpc>
                            <a:spcAft>
                              <a:spcPts val="800"/>
                            </a:spcAft>
                          </a:pPr>
                          <a:r>
                            <a:rPr lang="en-IN" sz="1200" b="1">
                              <a:effectLst/>
                            </a:rPr>
                            <a:t>RMW</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4361539"/>
                      </a:ext>
                    </a:extLst>
                  </a:tr>
                  <a:tr h="299355">
                    <a:tc>
                      <a:txBody>
                        <a:bodyPr/>
                        <a:lstStyle/>
                        <a:p>
                          <a:pPr>
                            <a:lnSpc>
                              <a:spcPct val="107000"/>
                            </a:lnSpc>
                            <a:spcAft>
                              <a:spcPts val="800"/>
                            </a:spcAft>
                          </a:pPr>
                          <a:r>
                            <a:rPr lang="en-IN" sz="1200" b="1">
                              <a:effectLst/>
                            </a:rPr>
                            <a:t>CMA</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-0.0145***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4544384"/>
                      </a:ext>
                    </a:extLst>
                  </a:tr>
                  <a:tr h="299355">
                    <a:tc>
                      <a:txBody>
                        <a:bodyPr/>
                        <a:lstStyle/>
                        <a:p>
                          <a:pPr>
                            <a:lnSpc>
                              <a:spcPct val="107000"/>
                            </a:lnSpc>
                            <a:spcAft>
                              <a:spcPts val="800"/>
                            </a:spcAft>
                          </a:pPr>
                          <a:r>
                            <a:rPr lang="en-IN" sz="1200" b="1">
                              <a:effectLst/>
                            </a:rPr>
                            <a:t>Rm-Rf</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8110253"/>
                      </a:ext>
                    </a:extLst>
                  </a:tr>
                  <a:tr h="315986">
                    <a:tc>
                      <a:txBody>
                        <a:bodyPr/>
                        <a:lstStyle/>
                        <a:p>
                          <a:pPr>
                            <a:lnSpc>
                              <a:spcPct val="107000"/>
                            </a:lnSpc>
                            <a:spcAft>
                              <a:spcPts val="800"/>
                            </a:spcAft>
                          </a:pPr>
                          <a:r>
                            <a:rPr lang="en-IN" sz="1200" b="1">
                              <a:effectLst/>
                            </a:rPr>
                            <a:t>Intercept</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0.0033***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9258697"/>
                      </a:ext>
                    </a:extLst>
                  </a:tr>
                  <a:tr h="349249">
                    <a:tc>
                      <a:txBody>
                        <a:bodyPr/>
                        <a:lstStyle/>
                        <a:p>
                          <a:pPr>
                            <a:lnSpc>
                              <a:spcPct val="107000"/>
                            </a:lnSpc>
                            <a:spcAft>
                              <a:spcPts val="800"/>
                            </a:spcAft>
                          </a:pPr>
                          <a:r>
                            <a:rPr lang="en-IN" sz="1200" b="1">
                              <a:effectLst/>
                            </a:rPr>
                            <a:t>Observations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12665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7170921"/>
                      </a:ext>
                    </a:extLst>
                  </a:tr>
                  <a:tr h="498927">
                    <a:tc>
                      <a:txBody>
                        <a:bodyPr/>
                        <a:lstStyle/>
                        <a:p>
                          <a:endParaRPr lang="en-US"/>
                        </a:p>
                      </a:txBody>
                      <a:tcPr marL="68580" marR="68580" marT="0" marB="0">
                        <a:blipFill>
                          <a:blip r:embed="rId5"/>
                          <a:stretch>
                            <a:fillRect l="-272" t="-995122" r="-401362" b="-2439"/>
                          </a:stretch>
                        </a:blipFill>
                      </a:tcPr>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8325999"/>
                      </a:ext>
                    </a:extLst>
                  </a:tr>
                </a:tbl>
              </a:graphicData>
            </a:graphic>
          </p:graphicFrame>
        </mc:Fallback>
      </mc:AlternateContent>
      <p:pic>
        <p:nvPicPr>
          <p:cNvPr id="2" name="图片 4" descr="图标&#10;&#10;已自动生成说明">
            <a:extLst>
              <a:ext uri="{FF2B5EF4-FFF2-40B4-BE49-F238E27FC236}">
                <a16:creationId xmlns:a16="http://schemas.microsoft.com/office/drawing/2014/main" id="{98A306C4-13E1-4314-A55C-4CBF2E2AED93}"/>
              </a:ext>
            </a:extLst>
          </p:cNvPr>
          <p:cNvPicPr>
            <a:picLocks noChangeAspect="1"/>
          </p:cNvPicPr>
          <p:nvPr/>
        </p:nvPicPr>
        <p:blipFill>
          <a:blip r:embed="rId6"/>
          <a:stretch>
            <a:fillRect/>
          </a:stretch>
        </p:blipFill>
        <p:spPr>
          <a:xfrm>
            <a:off x="1003" y="1710489"/>
            <a:ext cx="733258" cy="1618916"/>
          </a:xfrm>
          <a:prstGeom prst="rect">
            <a:avLst/>
          </a:prstGeom>
        </p:spPr>
      </p:pic>
      <p:sp>
        <p:nvSpPr>
          <p:cNvPr id="11" name="TextBox 10">
            <a:extLst>
              <a:ext uri="{FF2B5EF4-FFF2-40B4-BE49-F238E27FC236}">
                <a16:creationId xmlns:a16="http://schemas.microsoft.com/office/drawing/2014/main" id="{21C6EA8C-FAB0-4EDE-B91E-B669F840619B}"/>
              </a:ext>
            </a:extLst>
          </p:cNvPr>
          <p:cNvSpPr txBox="1"/>
          <p:nvPr/>
        </p:nvSpPr>
        <p:spPr>
          <a:xfrm>
            <a:off x="603886" y="6220221"/>
            <a:ext cx="8315010" cy="407035"/>
          </a:xfrm>
          <a:prstGeom prst="rect">
            <a:avLst/>
          </a:prstGeom>
          <a:noFill/>
        </p:spPr>
        <p:txBody>
          <a:bodyPr wrap="square">
            <a:spAutoFit/>
          </a:bodyPr>
          <a:lstStyle/>
          <a:p>
            <a:pPr>
              <a:lnSpc>
                <a:spcPct val="107000"/>
              </a:lnSpc>
              <a:spcAft>
                <a:spcPts val="800"/>
              </a:spcAft>
            </a:pPr>
            <a:r>
              <a:rPr lang="en-IN" sz="2000">
                <a:effectLst/>
                <a:latin typeface="Calibri" panose="020F0502020204030204" pitchFamily="34" charset="0"/>
                <a:ea typeface="Calibri" panose="020F0502020204030204" pitchFamily="34" charset="0"/>
                <a:cs typeface="Times New Roman" panose="02020603050405020304" pitchFamily="18" charset="0"/>
              </a:rPr>
              <a:t>Significant codes:  0 ‘***’ 0.001 ‘**’ 0.01 ‘*’ 0.05</a:t>
            </a:r>
          </a:p>
        </p:txBody>
      </p:sp>
      <p:cxnSp>
        <p:nvCxnSpPr>
          <p:cNvPr id="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E811989-105A-434F-B0DB-2E11C515998A}"/>
              </a:ext>
            </a:extLst>
          </p:cNvPr>
          <p:cNvCxnSpPr>
            <a:cxnSpLocks/>
          </p:cNvCxnSpPr>
          <p:nvPr/>
        </p:nvCxnSpPr>
        <p:spPr>
          <a:xfrm flipV="1">
            <a:off x="-460" y="504989"/>
            <a:ext cx="2205729" cy="13368"/>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149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57A4CB4-DC81-3041-98C7-C8192C074997}"/>
              </a:ext>
            </a:extLst>
          </p:cNvPr>
          <p:cNvSpPr txBox="1"/>
          <p:nvPr/>
        </p:nvSpPr>
        <p:spPr>
          <a:xfrm>
            <a:off x="1122510" y="1307573"/>
            <a:ext cx="150658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bg1">
                    <a:lumMod val="95000"/>
                  </a:schemeClr>
                </a:solidFill>
                <a:effectLst/>
                <a:uLnTx/>
                <a:uFillTx/>
                <a:latin typeface="Alibaba PuHuiTi" pitchFamily="18" charset="-122"/>
                <a:ea typeface="Alibaba PuHuiTi" pitchFamily="18" charset="-122"/>
                <a:cs typeface="Alibaba PuHuiTi" pitchFamily="18" charset="-122"/>
              </a:rPr>
              <a:t>DESIGN</a:t>
            </a:r>
          </a:p>
        </p:txBody>
      </p:sp>
      <p:sp>
        <p:nvSpPr>
          <p:cNvPr id="4"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pic>
        <p:nvPicPr>
          <p:cNvPr id="54" name="Bild 9">
            <a:extLst>
              <a:ext uri="{FF2B5EF4-FFF2-40B4-BE49-F238E27FC236}">
                <a16:creationId xmlns:a16="http://schemas.microsoft.com/office/drawing/2014/main" id="{CCFAE737-D5C3-47F6-B76C-92475EAA7615}"/>
              </a:ext>
            </a:extLst>
          </p:cNvPr>
          <p:cNvPicPr>
            <a:picLocks noChangeAspect="1"/>
          </p:cNvPicPr>
          <p:nvPr/>
        </p:nvPicPr>
        <p:blipFill rotWithShape="1">
          <a:blip r:embed="rId3" cstate="screen">
            <a:duotone>
              <a:prstClr val="black"/>
              <a:srgbClr val="224A81">
                <a:tint val="45000"/>
                <a:satMod val="400000"/>
              </a:srgbClr>
            </a:duotone>
            <a:extLst>
              <a:ext uri="{BEBA8EAE-BF5A-486C-A8C5-ECC9F3942E4B}">
                <a14:imgProps xmlns:a14="http://schemas.microsoft.com/office/drawing/2010/main">
                  <a14:imgLayer r:embed="rId4">
                    <a14:imgEffect>
                      <a14:colorTemperature colorTemp="1500"/>
                    </a14:imgEffect>
                    <a14:imgEffect>
                      <a14:saturation sat="400000"/>
                    </a14:imgEffect>
                  </a14:imgLayer>
                </a14:imgProps>
              </a:ext>
              <a:ext uri="{28A0092B-C50C-407E-A947-70E740481C1C}">
                <a14:useLocalDpi xmlns:a14="http://schemas.microsoft.com/office/drawing/2010/main"/>
              </a:ext>
            </a:extLst>
          </a:blip>
          <a:srcRect b="26666"/>
          <a:stretch/>
        </p:blipFill>
        <p:spPr>
          <a:xfrm>
            <a:off x="11177557" y="6171694"/>
            <a:ext cx="1014443" cy="530451"/>
          </a:xfrm>
          <a:prstGeom prst="rect">
            <a:avLst/>
          </a:prstGeom>
        </p:spPr>
      </p:pic>
      <p:sp>
        <p:nvSpPr>
          <p:cNvPr id="55" name="文本框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2CA6CEB-666A-4E23-95F6-3CB80BCEC374}"/>
              </a:ext>
            </a:extLst>
          </p:cNvPr>
          <p:cNvSpPr txBox="1"/>
          <p:nvPr/>
        </p:nvSpPr>
        <p:spPr>
          <a:xfrm>
            <a:off x="-4511424" y="217696"/>
            <a:ext cx="12192000" cy="461665"/>
          </a:xfrm>
          <a:prstGeom prst="rect">
            <a:avLst/>
          </a:prstGeom>
          <a:noFill/>
        </p:spPr>
        <p:txBody>
          <a:bodyPr wrap="square" lIns="91440" tIns="45720" rIns="91440" bIns="45720" rtlCol="0" anchor="t">
            <a:spAutoFit/>
          </a:bodyPr>
          <a:lstStyle/>
          <a:p>
            <a:pPr algn="ctr" defTabSz="457200">
              <a:defRPr/>
            </a:pPr>
            <a:r>
              <a:rPr lang="en" altLang="zh-CN" sz="2400" b="1">
                <a:solidFill>
                  <a:srgbClr val="48426B"/>
                </a:solidFill>
                <a:latin typeface="Alibaba PuHuiTi Light"/>
                <a:ea typeface="Alibaba PuHuiTi Light"/>
                <a:cs typeface="Alibaba PuHuiTi" pitchFamily="18" charset="-122"/>
              </a:rPr>
              <a:t>Volume </a:t>
            </a:r>
            <a:r>
              <a:rPr lang="en-US" altLang="zh-CN" sz="2400" b="1">
                <a:solidFill>
                  <a:srgbClr val="48426B"/>
                </a:solidFill>
                <a:latin typeface="Alibaba PuHuiTi Light"/>
                <a:ea typeface="Alibaba PuHuiTi Light"/>
              </a:rPr>
              <a:t>~ AGSVI</a:t>
            </a:r>
            <a:r>
              <a:rPr lang="en" altLang="zh-CN" sz="2400" b="1">
                <a:solidFill>
                  <a:srgbClr val="48426B"/>
                </a:solidFill>
                <a:latin typeface="Alibaba PuHuiTi Light"/>
                <a:ea typeface="Alibaba PuHuiTi Light"/>
                <a:cs typeface="Alibaba PuHuiTi" pitchFamily="18" charset="-122"/>
              </a:rPr>
              <a:t>  </a:t>
            </a:r>
            <a:r>
              <a:rPr lang="en" altLang="zh-CN" sz="2400" b="1">
                <a:solidFill>
                  <a:srgbClr val="1C1163"/>
                </a:solidFill>
                <a:latin typeface="Alibaba PuHuiTi" pitchFamily="18" charset="-122"/>
                <a:ea typeface="Alibaba PuHuiTi"/>
                <a:cs typeface="Alibaba PuHuiTi" pitchFamily="18" charset="-122"/>
              </a:rPr>
              <a:t>:</a:t>
            </a:r>
            <a:endParaRPr lang="en" altLang="zh-CN" sz="2400" b="1"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7D06E39-D204-429B-ADA3-CB2774295080}"/>
                  </a:ext>
                </a:extLst>
              </p:cNvPr>
              <p:cNvGraphicFramePr>
                <a:graphicFrameLocks noGrp="1"/>
              </p:cNvGraphicFramePr>
              <p:nvPr>
                <p:extLst>
                  <p:ext uri="{D42A27DB-BD31-4B8C-83A1-F6EECF244321}">
                    <p14:modId xmlns:p14="http://schemas.microsoft.com/office/powerpoint/2010/main" val="3087416670"/>
                  </p:ext>
                </p:extLst>
              </p:nvPr>
            </p:nvGraphicFramePr>
            <p:xfrm>
              <a:off x="708526" y="828842"/>
              <a:ext cx="10980828" cy="5120436"/>
            </p:xfrm>
            <a:graphic>
              <a:graphicData uri="http://schemas.openxmlformats.org/drawingml/2006/table">
                <a:tbl>
                  <a:tblPr firstRow="1" firstCol="1" bandRow="1">
                    <a:tableStyleId>{5C22544A-7EE6-4342-B048-85BDC9FD1C3A}</a:tableStyleId>
                  </a:tblPr>
                  <a:tblGrid>
                    <a:gridCol w="2195922">
                      <a:extLst>
                        <a:ext uri="{9D8B030D-6E8A-4147-A177-3AD203B41FA5}">
                          <a16:colId xmlns:a16="http://schemas.microsoft.com/office/drawing/2014/main" val="2659026437"/>
                        </a:ext>
                      </a:extLst>
                    </a:gridCol>
                    <a:gridCol w="2195922">
                      <a:extLst>
                        <a:ext uri="{9D8B030D-6E8A-4147-A177-3AD203B41FA5}">
                          <a16:colId xmlns:a16="http://schemas.microsoft.com/office/drawing/2014/main" val="283798852"/>
                        </a:ext>
                      </a:extLst>
                    </a:gridCol>
                    <a:gridCol w="2195922">
                      <a:extLst>
                        <a:ext uri="{9D8B030D-6E8A-4147-A177-3AD203B41FA5}">
                          <a16:colId xmlns:a16="http://schemas.microsoft.com/office/drawing/2014/main" val="116834208"/>
                        </a:ext>
                      </a:extLst>
                    </a:gridCol>
                    <a:gridCol w="2195922">
                      <a:extLst>
                        <a:ext uri="{9D8B030D-6E8A-4147-A177-3AD203B41FA5}">
                          <a16:colId xmlns:a16="http://schemas.microsoft.com/office/drawing/2014/main" val="1389903519"/>
                        </a:ext>
                      </a:extLst>
                    </a:gridCol>
                    <a:gridCol w="2197140">
                      <a:extLst>
                        <a:ext uri="{9D8B030D-6E8A-4147-A177-3AD203B41FA5}">
                          <a16:colId xmlns:a16="http://schemas.microsoft.com/office/drawing/2014/main" val="3135163234"/>
                        </a:ext>
                      </a:extLst>
                    </a:gridCol>
                  </a:tblGrid>
                  <a:tr h="628502">
                    <a:tc gridSpan="5">
                      <a:txBody>
                        <a:bodyPr/>
                        <a:lstStyle/>
                        <a:p>
                          <a:pPr>
                            <a:lnSpc>
                              <a:spcPct val="107000"/>
                            </a:lnSpc>
                            <a:spcAft>
                              <a:spcPts val="800"/>
                            </a:spcAft>
                          </a:pPr>
                          <a:r>
                            <a:rPr lang="en-IN" sz="1300">
                              <a:effectLst/>
                            </a:rPr>
                            <a:t>Dependent Variable: log(Weekly Volume Traded)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40121705"/>
                      </a:ext>
                    </a:extLst>
                  </a:tr>
                  <a:tr h="1016694">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Pooled OLS Model (model_1.b)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a:t>
                          </a:r>
                        </a:p>
                        <a:p>
                          <a:pPr>
                            <a:lnSpc>
                              <a:spcPct val="107000"/>
                            </a:lnSpc>
                            <a:spcAft>
                              <a:spcPts val="800"/>
                            </a:spcAft>
                          </a:pPr>
                          <a:r>
                            <a:rPr lang="en-IN" sz="1300" b="1">
                              <a:effectLst/>
                            </a:rPr>
                            <a:t>(model_2.c)</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Random Effects</a:t>
                          </a:r>
                        </a:p>
                        <a:p>
                          <a:pPr>
                            <a:lnSpc>
                              <a:spcPct val="107000"/>
                            </a:lnSpc>
                            <a:spcAft>
                              <a:spcPts val="800"/>
                            </a:spcAft>
                          </a:pPr>
                          <a:r>
                            <a:rPr lang="en-IN" sz="1300" b="1">
                              <a:effectLst/>
                            </a:rPr>
                            <a:t>Model (model_2.d)</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 (also controlled for within variation) (model_3.b)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685098"/>
                      </a:ext>
                    </a:extLst>
                  </a:tr>
                  <a:tr h="295765">
                    <a:tc>
                      <a:txBody>
                        <a:bodyPr/>
                        <a:lstStyle/>
                        <a:p>
                          <a:pPr>
                            <a:lnSpc>
                              <a:spcPct val="107000"/>
                            </a:lnSpc>
                            <a:spcAft>
                              <a:spcPts val="800"/>
                            </a:spcAft>
                          </a:pPr>
                          <a:r>
                            <a:rPr lang="en-IN" sz="1200" b="1">
                              <a:effectLst/>
                            </a:rPr>
                            <a:t>AGSVI</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extLst>
                      <a:ext uri="{0D108BD9-81ED-4DB2-BD59-A6C34878D82A}">
                        <a16:rowId xmlns:a16="http://schemas.microsoft.com/office/drawing/2014/main" val="2876819637"/>
                      </a:ext>
                    </a:extLst>
                  </a:tr>
                  <a:tr h="610017">
                    <a:tc>
                      <a:txBody>
                        <a:bodyPr/>
                        <a:lstStyle/>
                        <a:p>
                          <a:pPr>
                            <a:lnSpc>
                              <a:spcPct val="107000"/>
                            </a:lnSpc>
                            <a:spcAft>
                              <a:spcPts val="800"/>
                            </a:spcAft>
                          </a:pPr>
                          <a:r>
                            <a:rPr lang="en-IN" sz="1200" b="1" kern="1200">
                              <a:solidFill>
                                <a:schemeClr val="lt1"/>
                              </a:solidFill>
                              <a:effectLst/>
                              <a:latin typeface="+mn-lt"/>
                              <a:ea typeface="+mn-ea"/>
                              <a:cs typeface="+mn-cs"/>
                            </a:rPr>
                            <a:t>log(lagged weekly Volume traded)</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-0.029**</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-0.029**</a:t>
                          </a:r>
                        </a:p>
                      </a:txBody>
                      <a:tcPr marL="68580" marR="68580" marT="0" marB="0"/>
                    </a:tc>
                    <a:extLst>
                      <a:ext uri="{0D108BD9-81ED-4DB2-BD59-A6C34878D82A}">
                        <a16:rowId xmlns:a16="http://schemas.microsoft.com/office/drawing/2014/main" val="1144525891"/>
                      </a:ext>
                    </a:extLst>
                  </a:tr>
                  <a:tr h="295765">
                    <a:tc>
                      <a:txBody>
                        <a:bodyPr/>
                        <a:lstStyle/>
                        <a:p>
                          <a:pPr>
                            <a:lnSpc>
                              <a:spcPct val="107000"/>
                            </a:lnSpc>
                            <a:spcAft>
                              <a:spcPts val="800"/>
                            </a:spcAft>
                          </a:pPr>
                          <a:r>
                            <a:rPr lang="en-IN" sz="1200" b="1">
                              <a:effectLst/>
                            </a:rPr>
                            <a:t>SMB</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0.044*</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0.044*</a:t>
                          </a:r>
                        </a:p>
                      </a:txBody>
                      <a:tcPr marL="68580" marR="68580" marT="0" marB="0"/>
                    </a:tc>
                    <a:extLst>
                      <a:ext uri="{0D108BD9-81ED-4DB2-BD59-A6C34878D82A}">
                        <a16:rowId xmlns:a16="http://schemas.microsoft.com/office/drawing/2014/main" val="2692981933"/>
                      </a:ext>
                    </a:extLst>
                  </a:tr>
                  <a:tr h="295765">
                    <a:tc>
                      <a:txBody>
                        <a:bodyPr/>
                        <a:lstStyle/>
                        <a:p>
                          <a:pPr>
                            <a:lnSpc>
                              <a:spcPct val="107000"/>
                            </a:lnSpc>
                            <a:spcAft>
                              <a:spcPts val="800"/>
                            </a:spcAft>
                          </a:pPr>
                          <a:r>
                            <a:rPr lang="en-IN" sz="1200" b="1">
                              <a:effectLst/>
                            </a:rPr>
                            <a:t>HML</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92946209"/>
                      </a:ext>
                    </a:extLst>
                  </a:tr>
                  <a:tr h="295765">
                    <a:tc>
                      <a:txBody>
                        <a:bodyPr/>
                        <a:lstStyle/>
                        <a:p>
                          <a:pPr>
                            <a:lnSpc>
                              <a:spcPct val="107000"/>
                            </a:lnSpc>
                            <a:spcAft>
                              <a:spcPts val="800"/>
                            </a:spcAft>
                          </a:pPr>
                          <a:r>
                            <a:rPr lang="en-IN" sz="1200" b="1">
                              <a:effectLst/>
                            </a:rPr>
                            <a:t>RMW</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444361539"/>
                      </a:ext>
                    </a:extLst>
                  </a:tr>
                  <a:tr h="295765">
                    <a:tc>
                      <a:txBody>
                        <a:bodyPr/>
                        <a:lstStyle/>
                        <a:p>
                          <a:pPr>
                            <a:lnSpc>
                              <a:spcPct val="107000"/>
                            </a:lnSpc>
                            <a:spcAft>
                              <a:spcPts val="800"/>
                            </a:spcAft>
                          </a:pPr>
                          <a:r>
                            <a:rPr lang="en-IN" sz="1200" b="1">
                              <a:effectLst/>
                            </a:rPr>
                            <a:t>CMA</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1424544384"/>
                      </a:ext>
                    </a:extLst>
                  </a:tr>
                  <a:tr h="295765">
                    <a:tc>
                      <a:txBody>
                        <a:bodyPr/>
                        <a:lstStyle/>
                        <a:p>
                          <a:pPr>
                            <a:lnSpc>
                              <a:spcPct val="107000"/>
                            </a:lnSpc>
                            <a:spcAft>
                              <a:spcPts val="800"/>
                            </a:spcAft>
                          </a:pPr>
                          <a:r>
                            <a:rPr lang="en-IN" sz="1200" b="1">
                              <a:effectLst/>
                            </a:rPr>
                            <a:t>Rm-Rf</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388110253"/>
                      </a:ext>
                    </a:extLst>
                  </a:tr>
                  <a:tr h="295765">
                    <a:tc>
                      <a:txBody>
                        <a:bodyPr/>
                        <a:lstStyle/>
                        <a:p>
                          <a:pPr>
                            <a:lnSpc>
                              <a:spcPct val="107000"/>
                            </a:lnSpc>
                            <a:spcAft>
                              <a:spcPts val="800"/>
                            </a:spcAft>
                          </a:pPr>
                          <a:r>
                            <a:rPr lang="en-IN" sz="1200" b="1">
                              <a:effectLst/>
                            </a:rPr>
                            <a:t>Intercept</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1089258697"/>
                      </a:ext>
                    </a:extLst>
                  </a:tr>
                  <a:tr h="295765">
                    <a:tc>
                      <a:txBody>
                        <a:bodyPr/>
                        <a:lstStyle/>
                        <a:p>
                          <a:pPr>
                            <a:lnSpc>
                              <a:spcPct val="107000"/>
                            </a:lnSpc>
                            <a:spcAft>
                              <a:spcPts val="800"/>
                            </a:spcAft>
                          </a:pPr>
                          <a:r>
                            <a:rPr lang="en-IN" sz="1200" b="1">
                              <a:effectLst/>
                            </a:rPr>
                            <a:t>Observations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 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extLst>
                      <a:ext uri="{0D108BD9-81ED-4DB2-BD59-A6C34878D82A}">
                        <a16:rowId xmlns:a16="http://schemas.microsoft.com/office/drawing/2014/main" val="4167170921"/>
                      </a:ext>
                    </a:extLst>
                  </a:tr>
                  <a:tr h="499103">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IN" sz="1200" b="1" i="1">
                                        <a:effectLst/>
                                        <a:latin typeface="Cambria Math" panose="02040503050406030204" pitchFamily="18" charset="0"/>
                                      </a:rPr>
                                    </m:ctrlPr>
                                  </m:sSupPr>
                                  <m:e>
                                    <m:r>
                                      <a:rPr lang="en-IN" sz="1200" b="1" i="1">
                                        <a:effectLst/>
                                        <a:latin typeface="Cambria Math" panose="02040503050406030204" pitchFamily="18" charset="0"/>
                                      </a:rPr>
                                      <m:t>𝑹</m:t>
                                    </m:r>
                                  </m:e>
                                  <m:sup>
                                    <m:r>
                                      <a:rPr lang="en-IN" sz="1200" b="1" i="1">
                                        <a:effectLst/>
                                        <a:latin typeface="Cambria Math" panose="02040503050406030204" pitchFamily="18" charset="0"/>
                                      </a:rPr>
                                      <m:t>𝟐</m:t>
                                    </m:r>
                                  </m:sup>
                                </m:sSup>
                              </m:oMath>
                            </m:oMathPara>
                          </a14:m>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 0.2%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0.17%</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0.17%</a:t>
                          </a:r>
                        </a:p>
                      </a:txBody>
                      <a:tcPr marL="68580" marR="68580" marT="0" marB="0"/>
                    </a:tc>
                    <a:extLst>
                      <a:ext uri="{0D108BD9-81ED-4DB2-BD59-A6C34878D82A}">
                        <a16:rowId xmlns:a16="http://schemas.microsoft.com/office/drawing/2014/main" val="2678325999"/>
                      </a:ext>
                    </a:extLst>
                  </a:tr>
                </a:tbl>
              </a:graphicData>
            </a:graphic>
          </p:graphicFrame>
        </mc:Choice>
        <mc:Fallback xmlns="">
          <p:graphicFrame>
            <p:nvGraphicFramePr>
              <p:cNvPr id="6" name="Table 5">
                <a:extLst>
                  <a:ext uri="{FF2B5EF4-FFF2-40B4-BE49-F238E27FC236}">
                    <a16:creationId xmlns:a16="http://schemas.microsoft.com/office/drawing/2014/main" id="{87D06E39-D204-429B-ADA3-CB2774295080}"/>
                  </a:ext>
                </a:extLst>
              </p:cNvPr>
              <p:cNvGraphicFramePr>
                <a:graphicFrameLocks noGrp="1"/>
              </p:cNvGraphicFramePr>
              <p:nvPr>
                <p:extLst>
                  <p:ext uri="{D42A27DB-BD31-4B8C-83A1-F6EECF244321}">
                    <p14:modId xmlns:p14="http://schemas.microsoft.com/office/powerpoint/2010/main" val="3087416670"/>
                  </p:ext>
                </p:extLst>
              </p:nvPr>
            </p:nvGraphicFramePr>
            <p:xfrm>
              <a:off x="708526" y="828842"/>
              <a:ext cx="10980828" cy="5120436"/>
            </p:xfrm>
            <a:graphic>
              <a:graphicData uri="http://schemas.openxmlformats.org/drawingml/2006/table">
                <a:tbl>
                  <a:tblPr firstRow="1" firstCol="1" bandRow="1">
                    <a:tableStyleId>{5C22544A-7EE6-4342-B048-85BDC9FD1C3A}</a:tableStyleId>
                  </a:tblPr>
                  <a:tblGrid>
                    <a:gridCol w="2195922">
                      <a:extLst>
                        <a:ext uri="{9D8B030D-6E8A-4147-A177-3AD203B41FA5}">
                          <a16:colId xmlns:a16="http://schemas.microsoft.com/office/drawing/2014/main" val="2659026437"/>
                        </a:ext>
                      </a:extLst>
                    </a:gridCol>
                    <a:gridCol w="2195922">
                      <a:extLst>
                        <a:ext uri="{9D8B030D-6E8A-4147-A177-3AD203B41FA5}">
                          <a16:colId xmlns:a16="http://schemas.microsoft.com/office/drawing/2014/main" val="283798852"/>
                        </a:ext>
                      </a:extLst>
                    </a:gridCol>
                    <a:gridCol w="2195922">
                      <a:extLst>
                        <a:ext uri="{9D8B030D-6E8A-4147-A177-3AD203B41FA5}">
                          <a16:colId xmlns:a16="http://schemas.microsoft.com/office/drawing/2014/main" val="116834208"/>
                        </a:ext>
                      </a:extLst>
                    </a:gridCol>
                    <a:gridCol w="2195922">
                      <a:extLst>
                        <a:ext uri="{9D8B030D-6E8A-4147-A177-3AD203B41FA5}">
                          <a16:colId xmlns:a16="http://schemas.microsoft.com/office/drawing/2014/main" val="1389903519"/>
                        </a:ext>
                      </a:extLst>
                    </a:gridCol>
                    <a:gridCol w="2197140">
                      <a:extLst>
                        <a:ext uri="{9D8B030D-6E8A-4147-A177-3AD203B41FA5}">
                          <a16:colId xmlns:a16="http://schemas.microsoft.com/office/drawing/2014/main" val="3135163234"/>
                        </a:ext>
                      </a:extLst>
                    </a:gridCol>
                  </a:tblGrid>
                  <a:tr h="628502">
                    <a:tc gridSpan="5">
                      <a:txBody>
                        <a:bodyPr/>
                        <a:lstStyle/>
                        <a:p>
                          <a:pPr>
                            <a:lnSpc>
                              <a:spcPct val="107000"/>
                            </a:lnSpc>
                            <a:spcAft>
                              <a:spcPts val="800"/>
                            </a:spcAft>
                          </a:pPr>
                          <a:r>
                            <a:rPr lang="en-IN" sz="1300">
                              <a:effectLst/>
                            </a:rPr>
                            <a:t>Dependent Variable: log(Weekly Volume Traded)</a:t>
                          </a:r>
                          <a:endParaRPr lang="en-IN"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40121705"/>
                      </a:ext>
                    </a:extLst>
                  </a:tr>
                  <a:tr h="1016694">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Pooled OLS Model (model_1.b)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a:t>
                          </a:r>
                        </a:p>
                        <a:p>
                          <a:pPr>
                            <a:lnSpc>
                              <a:spcPct val="107000"/>
                            </a:lnSpc>
                            <a:spcAft>
                              <a:spcPts val="800"/>
                            </a:spcAft>
                          </a:pPr>
                          <a:r>
                            <a:rPr lang="en-IN" sz="1300" b="1">
                              <a:effectLst/>
                            </a:rPr>
                            <a:t>(model_2.c)</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Random Effects</a:t>
                          </a:r>
                        </a:p>
                        <a:p>
                          <a:pPr>
                            <a:lnSpc>
                              <a:spcPct val="107000"/>
                            </a:lnSpc>
                            <a:spcAft>
                              <a:spcPts val="800"/>
                            </a:spcAft>
                          </a:pPr>
                          <a:r>
                            <a:rPr lang="en-IN" sz="1300" b="1">
                              <a:effectLst/>
                            </a:rPr>
                            <a:t>Model (model_2.d)</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b="1">
                              <a:effectLst/>
                            </a:rPr>
                            <a:t>Fixed Effects model (also controlled for within variation) (model_3.b)</a:t>
                          </a:r>
                          <a:endParaRPr lang="en-IN" sz="13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685098"/>
                      </a:ext>
                    </a:extLst>
                  </a:tr>
                  <a:tr h="295765">
                    <a:tc>
                      <a:txBody>
                        <a:bodyPr/>
                        <a:lstStyle/>
                        <a:p>
                          <a:pPr>
                            <a:lnSpc>
                              <a:spcPct val="107000"/>
                            </a:lnSpc>
                            <a:spcAft>
                              <a:spcPts val="800"/>
                            </a:spcAft>
                          </a:pPr>
                          <a:r>
                            <a:rPr lang="en-IN" sz="1200" b="1">
                              <a:effectLst/>
                            </a:rPr>
                            <a:t>AGSVI</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0.035*</a:t>
                          </a:r>
                        </a:p>
                      </a:txBody>
                      <a:tcPr marL="68580" marR="68580" marT="0" marB="0"/>
                    </a:tc>
                    <a:extLst>
                      <a:ext uri="{0D108BD9-81ED-4DB2-BD59-A6C34878D82A}">
                        <a16:rowId xmlns:a16="http://schemas.microsoft.com/office/drawing/2014/main" val="2876819637"/>
                      </a:ext>
                    </a:extLst>
                  </a:tr>
                  <a:tr h="610017">
                    <a:tc>
                      <a:txBody>
                        <a:bodyPr/>
                        <a:lstStyle/>
                        <a:p>
                          <a:pPr>
                            <a:lnSpc>
                              <a:spcPct val="107000"/>
                            </a:lnSpc>
                            <a:spcAft>
                              <a:spcPts val="800"/>
                            </a:spcAft>
                          </a:pPr>
                          <a:r>
                            <a:rPr lang="en-IN" sz="1200" b="1" kern="1200">
                              <a:solidFill>
                                <a:schemeClr val="lt1"/>
                              </a:solidFill>
                              <a:effectLst/>
                              <a:latin typeface="+mn-lt"/>
                              <a:ea typeface="+mn-ea"/>
                              <a:cs typeface="+mn-cs"/>
                            </a:rPr>
                            <a:t>log(lagged weekly Volume traded)</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-0.029**</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-0.032***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-0.029**</a:t>
                          </a:r>
                        </a:p>
                      </a:txBody>
                      <a:tcPr marL="68580" marR="68580" marT="0" marB="0"/>
                    </a:tc>
                    <a:extLst>
                      <a:ext uri="{0D108BD9-81ED-4DB2-BD59-A6C34878D82A}">
                        <a16:rowId xmlns:a16="http://schemas.microsoft.com/office/drawing/2014/main" val="1144525891"/>
                      </a:ext>
                    </a:extLst>
                  </a:tr>
                  <a:tr h="295765">
                    <a:tc>
                      <a:txBody>
                        <a:bodyPr/>
                        <a:lstStyle/>
                        <a:p>
                          <a:pPr>
                            <a:lnSpc>
                              <a:spcPct val="107000"/>
                            </a:lnSpc>
                            <a:spcAft>
                              <a:spcPts val="800"/>
                            </a:spcAft>
                          </a:pPr>
                          <a:r>
                            <a:rPr lang="en-IN" sz="1200" b="1">
                              <a:effectLst/>
                            </a:rPr>
                            <a:t>SMB</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0.044*</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0.044*</a:t>
                          </a:r>
                        </a:p>
                      </a:txBody>
                      <a:tcPr marL="68580" marR="68580" marT="0" marB="0"/>
                    </a:tc>
                    <a:extLst>
                      <a:ext uri="{0D108BD9-81ED-4DB2-BD59-A6C34878D82A}">
                        <a16:rowId xmlns:a16="http://schemas.microsoft.com/office/drawing/2014/main" val="2692981933"/>
                      </a:ext>
                    </a:extLst>
                  </a:tr>
                  <a:tr h="295765">
                    <a:tc>
                      <a:txBody>
                        <a:bodyPr/>
                        <a:lstStyle/>
                        <a:p>
                          <a:pPr>
                            <a:lnSpc>
                              <a:spcPct val="107000"/>
                            </a:lnSpc>
                            <a:spcAft>
                              <a:spcPts val="800"/>
                            </a:spcAft>
                          </a:pPr>
                          <a:r>
                            <a:rPr lang="en-IN" sz="1200" b="1">
                              <a:effectLst/>
                            </a:rPr>
                            <a:t>HML</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92946209"/>
                      </a:ext>
                    </a:extLst>
                  </a:tr>
                  <a:tr h="295765">
                    <a:tc>
                      <a:txBody>
                        <a:bodyPr/>
                        <a:lstStyle/>
                        <a:p>
                          <a:pPr>
                            <a:lnSpc>
                              <a:spcPct val="107000"/>
                            </a:lnSpc>
                            <a:spcAft>
                              <a:spcPts val="800"/>
                            </a:spcAft>
                          </a:pPr>
                          <a:r>
                            <a:rPr lang="en-IN" sz="1200" b="1">
                              <a:effectLst/>
                            </a:rPr>
                            <a:t>RMW</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444361539"/>
                      </a:ext>
                    </a:extLst>
                  </a:tr>
                  <a:tr h="295765">
                    <a:tc>
                      <a:txBody>
                        <a:bodyPr/>
                        <a:lstStyle/>
                        <a:p>
                          <a:pPr>
                            <a:lnSpc>
                              <a:spcPct val="107000"/>
                            </a:lnSpc>
                            <a:spcAft>
                              <a:spcPts val="800"/>
                            </a:spcAft>
                          </a:pPr>
                          <a:r>
                            <a:rPr lang="en-IN" sz="1200" b="1">
                              <a:effectLst/>
                            </a:rPr>
                            <a:t>CMA</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1424544384"/>
                      </a:ext>
                    </a:extLst>
                  </a:tr>
                  <a:tr h="295765">
                    <a:tc>
                      <a:txBody>
                        <a:bodyPr/>
                        <a:lstStyle/>
                        <a:p>
                          <a:pPr>
                            <a:lnSpc>
                              <a:spcPct val="107000"/>
                            </a:lnSpc>
                            <a:spcAft>
                              <a:spcPts val="800"/>
                            </a:spcAft>
                          </a:pPr>
                          <a:r>
                            <a:rPr lang="en-IN" sz="1200" b="1">
                              <a:effectLst/>
                            </a:rPr>
                            <a:t>Rm-Rf</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3388110253"/>
                      </a:ext>
                    </a:extLst>
                  </a:tr>
                  <a:tr h="295765">
                    <a:tc>
                      <a:txBody>
                        <a:bodyPr/>
                        <a:lstStyle/>
                        <a:p>
                          <a:pPr>
                            <a:lnSpc>
                              <a:spcPct val="107000"/>
                            </a:lnSpc>
                            <a:spcAft>
                              <a:spcPts val="800"/>
                            </a:spcAft>
                          </a:pPr>
                          <a:r>
                            <a:rPr lang="en-IN" sz="1200" b="1">
                              <a:effectLst/>
                            </a:rPr>
                            <a:t>Intercept</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tc>
                      <a:txBody>
                        <a:bodyPr/>
                        <a:lstStyle/>
                        <a:p>
                          <a:pPr>
                            <a:lnSpc>
                              <a:spcPct val="107000"/>
                            </a:lnSpc>
                            <a:spcAft>
                              <a:spcPts val="800"/>
                            </a:spcAft>
                          </a:pPr>
                          <a:endParaRPr lang="en-IN" sz="1100">
                            <a:effectLst/>
                            <a:latin typeface="+mn-lt"/>
                            <a:ea typeface="Calibri" panose="020F0502020204030204" pitchFamily="34" charset="0"/>
                            <a:cs typeface="Times New Roman"/>
                          </a:endParaRPr>
                        </a:p>
                      </a:txBody>
                      <a:tcPr marL="68580" marR="68580" marT="0" marB="0"/>
                    </a:tc>
                    <a:extLst>
                      <a:ext uri="{0D108BD9-81ED-4DB2-BD59-A6C34878D82A}">
                        <a16:rowId xmlns:a16="http://schemas.microsoft.com/office/drawing/2014/main" val="1089258697"/>
                      </a:ext>
                    </a:extLst>
                  </a:tr>
                  <a:tr h="295765">
                    <a:tc>
                      <a:txBody>
                        <a:bodyPr/>
                        <a:lstStyle/>
                        <a:p>
                          <a:pPr>
                            <a:lnSpc>
                              <a:spcPct val="107000"/>
                            </a:lnSpc>
                            <a:spcAft>
                              <a:spcPts val="800"/>
                            </a:spcAft>
                          </a:pPr>
                          <a:r>
                            <a:rPr lang="en-IN" sz="1200" b="1">
                              <a:effectLst/>
                            </a:rPr>
                            <a:t>Observations</a:t>
                          </a:r>
                          <a:endParaRPr lang="en-IN"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 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12665</a:t>
                          </a:r>
                        </a:p>
                      </a:txBody>
                      <a:tcPr marL="68580" marR="68580" marT="0" marB="0"/>
                    </a:tc>
                    <a:extLst>
                      <a:ext uri="{0D108BD9-81ED-4DB2-BD59-A6C34878D82A}">
                        <a16:rowId xmlns:a16="http://schemas.microsoft.com/office/drawing/2014/main" val="4167170921"/>
                      </a:ext>
                    </a:extLst>
                  </a:tr>
                  <a:tr h="499103">
                    <a:tc>
                      <a:txBody>
                        <a:bodyPr/>
                        <a:lstStyle/>
                        <a:p>
                          <a:endParaRPr lang="en-US"/>
                        </a:p>
                      </a:txBody>
                      <a:tcPr marL="68580" marR="68580" marT="0" marB="0">
                        <a:blipFill>
                          <a:blip r:embed="rId5"/>
                          <a:stretch>
                            <a:fillRect l="-278" t="-934146" r="-401667" b="-3659"/>
                          </a:stretch>
                        </a:blipFill>
                      </a:tcPr>
                    </a:tc>
                    <a:tc>
                      <a:txBody>
                        <a:bodyPr/>
                        <a:lstStyle/>
                        <a:p>
                          <a:pPr>
                            <a:lnSpc>
                              <a:spcPct val="107000"/>
                            </a:lnSpc>
                            <a:spcAft>
                              <a:spcPts val="800"/>
                            </a:spcAft>
                          </a:pPr>
                          <a:r>
                            <a:rPr lang="en-IN" sz="1100">
                              <a:effectLst/>
                              <a:latin typeface="+mn-lt"/>
                              <a:ea typeface="Calibri" panose="020F0502020204030204" pitchFamily="34" charset="0"/>
                              <a:cs typeface="Times New Roman"/>
                            </a:rPr>
                            <a:t> 0.2%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0.17%</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0.2%</a:t>
                          </a:r>
                        </a:p>
                      </a:txBody>
                      <a:tcPr marL="68580" marR="68580" marT="0" marB="0"/>
                    </a:tc>
                    <a:tc>
                      <a:txBody>
                        <a:bodyPr/>
                        <a:lstStyle/>
                        <a:p>
                          <a:pPr>
                            <a:lnSpc>
                              <a:spcPct val="107000"/>
                            </a:lnSpc>
                            <a:spcAft>
                              <a:spcPts val="800"/>
                            </a:spcAft>
                          </a:pPr>
                          <a:r>
                            <a:rPr lang="en-IN" sz="1100">
                              <a:effectLst/>
                              <a:latin typeface="+mn-lt"/>
                              <a:ea typeface="Calibri" panose="020F0502020204030204" pitchFamily="34" charset="0"/>
                              <a:cs typeface="Times New Roman"/>
                            </a:rPr>
                            <a:t>0.17%</a:t>
                          </a:r>
                        </a:p>
                      </a:txBody>
                      <a:tcPr marL="68580" marR="68580" marT="0" marB="0"/>
                    </a:tc>
                    <a:extLst>
                      <a:ext uri="{0D108BD9-81ED-4DB2-BD59-A6C34878D82A}">
                        <a16:rowId xmlns:a16="http://schemas.microsoft.com/office/drawing/2014/main" val="2678325999"/>
                      </a:ext>
                    </a:extLst>
                  </a:tr>
                </a:tbl>
              </a:graphicData>
            </a:graphic>
          </p:graphicFrame>
        </mc:Fallback>
      </mc:AlternateContent>
      <p:pic>
        <p:nvPicPr>
          <p:cNvPr id="3" name="图片 4" descr="图标&#10;&#10;已自动生成说明">
            <a:extLst>
              <a:ext uri="{FF2B5EF4-FFF2-40B4-BE49-F238E27FC236}">
                <a16:creationId xmlns:a16="http://schemas.microsoft.com/office/drawing/2014/main" id="{6F216E8D-7C9D-4F56-ACA6-A58BEBB25FBF}"/>
              </a:ext>
            </a:extLst>
          </p:cNvPr>
          <p:cNvPicPr>
            <a:picLocks noChangeAspect="1"/>
          </p:cNvPicPr>
          <p:nvPr/>
        </p:nvPicPr>
        <p:blipFill>
          <a:blip r:embed="rId6"/>
          <a:stretch>
            <a:fillRect/>
          </a:stretch>
        </p:blipFill>
        <p:spPr>
          <a:xfrm>
            <a:off x="-92576" y="2178382"/>
            <a:ext cx="679784" cy="1418390"/>
          </a:xfrm>
          <a:prstGeom prst="rect">
            <a:avLst/>
          </a:prstGeom>
        </p:spPr>
      </p:pic>
      <p:sp>
        <p:nvSpPr>
          <p:cNvPr id="11" name="TextBox 10">
            <a:extLst>
              <a:ext uri="{FF2B5EF4-FFF2-40B4-BE49-F238E27FC236}">
                <a16:creationId xmlns:a16="http://schemas.microsoft.com/office/drawing/2014/main" id="{21C6EA8C-FAB0-4EDE-B91E-B669F840619B}"/>
              </a:ext>
            </a:extLst>
          </p:cNvPr>
          <p:cNvSpPr txBox="1"/>
          <p:nvPr/>
        </p:nvSpPr>
        <p:spPr>
          <a:xfrm>
            <a:off x="857886" y="5966221"/>
            <a:ext cx="8315010" cy="407035"/>
          </a:xfrm>
          <a:prstGeom prst="rect">
            <a:avLst/>
          </a:prstGeom>
          <a:noFill/>
        </p:spPr>
        <p:txBody>
          <a:bodyPr wrap="square" lIns="91440" tIns="45720" rIns="91440" bIns="45720" anchor="t">
            <a:spAutoFit/>
          </a:bodyPr>
          <a:lstStyle/>
          <a:p>
            <a:pPr>
              <a:lnSpc>
                <a:spcPct val="107000"/>
              </a:lnSpc>
              <a:spcAft>
                <a:spcPts val="800"/>
              </a:spcAft>
            </a:pPr>
            <a:r>
              <a:rPr lang="en-IN" sz="2000">
                <a:effectLst/>
                <a:latin typeface="Calibri"/>
                <a:ea typeface="Calibri" panose="020F0502020204030204" pitchFamily="34" charset="0"/>
                <a:cs typeface="Times New Roman"/>
              </a:rPr>
              <a:t>Significant codes:</a:t>
            </a:r>
            <a:r>
              <a:rPr lang="en-IN" sz="2000">
                <a:latin typeface="Calibri"/>
                <a:ea typeface="Calibri" panose="020F0502020204030204" pitchFamily="34" charset="0"/>
                <a:cs typeface="Times New Roman"/>
              </a:rPr>
              <a:t> </a:t>
            </a:r>
            <a:r>
              <a:rPr lang="en-IN" sz="2000">
                <a:effectLst/>
                <a:latin typeface="Calibri"/>
                <a:ea typeface="Calibri" panose="020F0502020204030204" pitchFamily="34" charset="0"/>
                <a:cs typeface="Times New Roman"/>
              </a:rPr>
              <a:t> 0 ‘***’ 0.001 ‘**’ 0.01 ‘*’ 0.05</a:t>
            </a:r>
          </a:p>
        </p:txBody>
      </p:sp>
      <p:cxnSp>
        <p:nvCxnSpPr>
          <p:cNvPr id="2"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06D3EFB-D1F6-4940-8C17-32021812EB67}"/>
              </a:ext>
            </a:extLst>
          </p:cNvPr>
          <p:cNvCxnSpPr>
            <a:cxnSpLocks/>
          </p:cNvCxnSpPr>
          <p:nvPr/>
        </p:nvCxnSpPr>
        <p:spPr>
          <a:xfrm flipV="1">
            <a:off x="-461" y="611937"/>
            <a:ext cx="2205729" cy="13368"/>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pic>
        <p:nvPicPr>
          <p:cNvPr id="5" name="图片 6" descr="卡通人物&#10;&#10;已自动生成说明">
            <a:extLst>
              <a:ext uri="{FF2B5EF4-FFF2-40B4-BE49-F238E27FC236}">
                <a16:creationId xmlns:a16="http://schemas.microsoft.com/office/drawing/2014/main" id="{7809272F-7A8B-4192-B094-C035334D7C17}"/>
              </a:ext>
            </a:extLst>
          </p:cNvPr>
          <p:cNvPicPr>
            <a:picLocks noChangeAspect="1"/>
          </p:cNvPicPr>
          <p:nvPr/>
        </p:nvPicPr>
        <p:blipFill>
          <a:blip r:embed="rId7"/>
          <a:stretch>
            <a:fillRect/>
          </a:stretch>
        </p:blipFill>
        <p:spPr>
          <a:xfrm>
            <a:off x="2841" y="2224005"/>
            <a:ext cx="676109" cy="1968834"/>
          </a:xfrm>
          <a:prstGeom prst="rect">
            <a:avLst/>
          </a:prstGeom>
        </p:spPr>
      </p:pic>
    </p:spTree>
    <p:extLst>
      <p:ext uri="{BB962C8B-B14F-4D97-AF65-F5344CB8AC3E}">
        <p14:creationId xmlns:p14="http://schemas.microsoft.com/office/powerpoint/2010/main" val="2512589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ED2476F-DEED-434F-AE47-BDC1F22A59E1}"/>
              </a:ext>
            </a:extLst>
          </p:cNvPr>
          <p:cNvGrpSpPr/>
          <p:nvPr/>
        </p:nvGrpSpPr>
        <p:grpSpPr>
          <a:xfrm>
            <a:off x="973304" y="2163610"/>
            <a:ext cx="3655205" cy="1244472"/>
            <a:chOff x="1338580" y="2544617"/>
            <a:chExt cx="3655205" cy="1244472"/>
          </a:xfrm>
        </p:grpSpPr>
        <p:sp>
          <p:nvSpPr>
            <p:cNvPr id="6" name="矩形 5">
              <a:extLst>
                <a:ext uri="{FF2B5EF4-FFF2-40B4-BE49-F238E27FC236}">
                  <a16:creationId xmlns:a16="http://schemas.microsoft.com/office/drawing/2014/main" id="{D911FD08-E156-A94B-A4C9-8C821983D45F}"/>
                </a:ext>
              </a:extLst>
            </p:cNvPr>
            <p:cNvSpPr/>
            <p:nvPr/>
          </p:nvSpPr>
          <p:spPr>
            <a:xfrm>
              <a:off x="2566517" y="3275111"/>
              <a:ext cx="184731" cy="307777"/>
            </a:xfrm>
            <a:prstGeom prst="rect">
              <a:avLst/>
            </a:prstGeom>
          </p:spPr>
          <p:txBody>
            <a:bodyPr wrap="none" lIns="91440" tIns="45720" rIns="91440" bIns="45720" anchor="t">
              <a:spAutoFit/>
            </a:bodyPr>
            <a:lstStyle/>
            <a:p>
              <a:endParaRPr lang="en-US" altLang="zh-CN" sz="1400">
                <a:solidFill>
                  <a:srgbClr val="1C1163">
                    <a:alpha val="70000"/>
                  </a:srgbClr>
                </a:solidFill>
                <a:ea typeface="Alibaba PuHuiTi Light"/>
              </a:endParaRPr>
            </a:p>
          </p:txBody>
        </p:sp>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a:solidFill>
                    <a:srgbClr val="1C1163"/>
                  </a:solidFill>
                  <a:latin typeface="Alibaba PuHuiTi" pitchFamily="18" charset="-122"/>
                  <a:ea typeface="Alibaba PuHuiTi"/>
                  <a:cs typeface="Alibaba PuHuiTi" pitchFamily="18" charset="-122"/>
                </a:rPr>
                <a:t>07</a:t>
              </a:r>
              <a:endPar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044000A4-463C-384C-BEF7-1C6C3163E3B2}"/>
                </a:ext>
              </a:extLst>
            </p:cNvPr>
            <p:cNvSpPr/>
            <p:nvPr/>
          </p:nvSpPr>
          <p:spPr>
            <a:xfrm>
              <a:off x="2566517" y="2765136"/>
              <a:ext cx="2427268" cy="584775"/>
            </a:xfrm>
            <a:prstGeom prst="rect">
              <a:avLst/>
            </a:prstGeom>
          </p:spPr>
          <p:txBody>
            <a:bodyPr wrap="none" lIns="91440" tIns="45720" rIns="91440" bIns="45720" anchor="t">
              <a:spAutoFit/>
            </a:bodyPr>
            <a:lstStyle/>
            <a:p>
              <a:pPr lvl="0"/>
              <a:r>
                <a:rPr kumimoji="1" lang="en-US" altLang="zh-CN" sz="3200">
                  <a:solidFill>
                    <a:srgbClr val="1C1163"/>
                  </a:solidFill>
                  <a:latin typeface="Alibaba PuHuiTi Medium"/>
                  <a:ea typeface="Alibaba PuHuiTi Medium" pitchFamily="18" charset="-122"/>
                  <a:cs typeface="Alibaba PuHuiTi Medium" pitchFamily="18" charset="-122"/>
                </a:rPr>
                <a:t>Robustness</a:t>
              </a:r>
              <a:endParaRPr kumimoji="0" lang="zh-CN" altLang="en-US" sz="3200" b="0" i="0" u="none" strike="noStrike" kern="1200" cap="none" spc="0" normalizeH="0" baseline="0" noProof="0">
                <a:ln>
                  <a:noFill/>
                </a:ln>
                <a:solidFill>
                  <a:prstClr val="black"/>
                </a:solidFill>
                <a:effectLst/>
                <a:uLnTx/>
                <a:uFillTx/>
                <a:latin typeface="Alibaba PuHuiTi Medium" pitchFamily="18" charset="-122"/>
                <a:ea typeface="Alibaba PuHuiTi Medium" pitchFamily="18" charset="-122"/>
                <a:cs typeface="Alibaba PuHuiTi Medium" pitchFamily="18" charset="-122"/>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rot="5400000">
            <a:off x="4425463" y="-523630"/>
            <a:ext cx="9396582" cy="6136492"/>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CD90A57-27CD-8348-84B3-C7C928973D1B}"/>
              </a:ext>
            </a:extLst>
          </p:cNvPr>
          <p:cNvCxnSpPr>
            <a:cxnSpLocks/>
          </p:cNvCxnSpPr>
          <p:nvPr/>
        </p:nvCxnSpPr>
        <p:spPr>
          <a:xfrm>
            <a:off x="1951328" y="2938043"/>
            <a:ext cx="2192361"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4" name="矩形 3">
            <a:extLst>
              <a:ext uri="{FF2B5EF4-FFF2-40B4-BE49-F238E27FC236}">
                <a16:creationId xmlns:a16="http://schemas.microsoft.com/office/drawing/2014/main" id="{7330D717-3D08-4C1C-B0A5-B2CF2293591B}"/>
              </a:ext>
            </a:extLst>
          </p:cNvPr>
          <p:cNvSpPr/>
          <p:nvPr/>
        </p:nvSpPr>
        <p:spPr>
          <a:xfrm>
            <a:off x="1840295" y="3429505"/>
            <a:ext cx="3654771"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b="1">
                <a:solidFill>
                  <a:schemeClr val="bg2">
                    <a:lumMod val="25000"/>
                  </a:schemeClr>
                </a:solidFill>
                <a:ea typeface="Alibaba PuHuiTi Light"/>
              </a:rPr>
              <a:t>Panel Data Modeling</a:t>
            </a:r>
            <a:endParaRPr lang="zh-CN" sz="2400" b="1">
              <a:solidFill>
                <a:schemeClr val="bg2">
                  <a:lumMod val="25000"/>
                </a:schemeClr>
              </a:solidFill>
              <a:ea typeface="等线"/>
            </a:endParaRPr>
          </a:p>
        </p:txBody>
      </p:sp>
    </p:spTree>
    <p:extLst>
      <p:ext uri="{BB962C8B-B14F-4D97-AF65-F5344CB8AC3E}">
        <p14:creationId xmlns:p14="http://schemas.microsoft.com/office/powerpoint/2010/main" val="294201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7" name="文本框 2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838BC50F-6C58-AC43-AB3A-2D5A45481851}"/>
              </a:ext>
            </a:extLst>
          </p:cNvPr>
          <p:cNvSpPr txBox="1"/>
          <p:nvPr/>
        </p:nvSpPr>
        <p:spPr>
          <a:xfrm>
            <a:off x="557762" y="3110941"/>
            <a:ext cx="2169994" cy="830997"/>
          </a:xfrm>
          <a:prstGeom prst="rect">
            <a:avLst/>
          </a:prstGeom>
          <a:noFill/>
        </p:spPr>
        <p:txBody>
          <a:bodyPr wrap="square" lIns="91440" tIns="45720" rIns="91440" bIns="45720" rtlCol="0" anchor="t">
            <a:spAutoFit/>
          </a:bodyPr>
          <a:lstStyle/>
          <a:p>
            <a:pPr algn="ctr" defTabSz="457200">
              <a:defRPr/>
            </a:pPr>
            <a:r>
              <a:rPr lang="en" altLang="zh-CN" sz="2400" b="1">
                <a:solidFill>
                  <a:srgbClr val="1C1163"/>
                </a:solidFill>
                <a:ea typeface="Alibaba PuHuiTi"/>
              </a:rPr>
              <a:t>Pooled </a:t>
            </a:r>
            <a:endParaRPr lang="en-US" sz="2400">
              <a:solidFill>
                <a:srgbClr val="000000"/>
              </a:solidFill>
              <a:ea typeface="等线"/>
            </a:endParaRPr>
          </a:p>
          <a:p>
            <a:pPr algn="ctr" defTabSz="457200">
              <a:defRPr/>
            </a:pPr>
            <a:r>
              <a:rPr lang="en" altLang="zh-CN" sz="2400" b="1">
                <a:solidFill>
                  <a:srgbClr val="1C1163"/>
                </a:solidFill>
                <a:ea typeface="Alibaba PuHuiTi"/>
              </a:rPr>
              <a:t>OLS</a:t>
            </a:r>
            <a:endParaRPr lang="en-US" sz="2400">
              <a:ea typeface="等线"/>
            </a:endParaRPr>
          </a:p>
        </p:txBody>
      </p:sp>
      <p:sp>
        <p:nvSpPr>
          <p:cNvPr id="31" name="文本框 3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99E9365-CDEF-8643-9C27-9E9EE54BD3A2}"/>
              </a:ext>
            </a:extLst>
          </p:cNvPr>
          <p:cNvSpPr txBox="1"/>
          <p:nvPr/>
        </p:nvSpPr>
        <p:spPr>
          <a:xfrm>
            <a:off x="275745" y="3938009"/>
            <a:ext cx="2567770" cy="2584682"/>
          </a:xfrm>
          <a:prstGeom prst="rect">
            <a:avLst/>
          </a:prstGeom>
          <a:noFill/>
        </p:spPr>
        <p:txBody>
          <a:bodyPr wrap="square" lIns="91440" tIns="45720" rIns="91440" bIns="45720" rtlCol="0" anchor="t">
            <a:spAutoFit/>
          </a:bodyPr>
          <a:lstStyle/>
          <a:p>
            <a:pPr algn="ctr">
              <a:lnSpc>
                <a:spcPct val="130000"/>
              </a:lnSpc>
              <a:defRPr/>
            </a:pPr>
            <a:r>
              <a:rPr lang="en" altLang="zh-CN">
                <a:solidFill>
                  <a:srgbClr val="1C1163"/>
                </a:solidFill>
                <a:ea typeface="Alibaba PuHuiTi"/>
              </a:rPr>
              <a:t>In Pooled OLS, the estimation happens through OLS. This makes it similar to cross-sectional analysis where it ignores the time-series aspect.</a:t>
            </a:r>
            <a:endParaRPr lang="en-US">
              <a:ea typeface="Alibaba PuHuiTi"/>
            </a:endParaRPr>
          </a:p>
        </p:txBody>
      </p:sp>
      <p:sp>
        <p:nvSpPr>
          <p:cNvPr id="41" name="三角形 4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09BD0FC-B548-3941-B129-CF0D961BC5F0}"/>
              </a:ext>
            </a:extLst>
          </p:cNvPr>
          <p:cNvSpPr/>
          <p:nvPr/>
        </p:nvSpPr>
        <p:spPr>
          <a:xfrm>
            <a:off x="11366090" y="301005"/>
            <a:ext cx="259585" cy="223781"/>
          </a:xfrm>
          <a:prstGeom prst="triangle">
            <a:avLst/>
          </a:prstGeom>
          <a:noFill/>
          <a:ln w="127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三角形 4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88B59F8-96D3-6640-A445-6437EF16B97E}"/>
              </a:ext>
            </a:extLst>
          </p:cNvPr>
          <p:cNvSpPr/>
          <p:nvPr/>
        </p:nvSpPr>
        <p:spPr>
          <a:xfrm rot="10800000">
            <a:off x="11539851" y="290534"/>
            <a:ext cx="278486" cy="240074"/>
          </a:xfrm>
          <a:prstGeom prst="triangle">
            <a:avLst/>
          </a:prstGeom>
          <a:solidFill>
            <a:srgbClr val="1C116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矩形 4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C990F33-142E-9C41-A994-447E8B3B3BBA}"/>
              </a:ext>
            </a:extLst>
          </p:cNvPr>
          <p:cNvSpPr/>
          <p:nvPr/>
        </p:nvSpPr>
        <p:spPr>
          <a:xfrm>
            <a:off x="9979314" y="238273"/>
            <a:ext cx="1449436" cy="338554"/>
          </a:xfrm>
          <a:prstGeom prst="rect">
            <a:avLst/>
          </a:prstGeom>
        </p:spPr>
        <p:txBody>
          <a:bodyPr wrap="none" lIns="91440" tIns="45720" rIns="91440" bIns="45720" anchor="t">
            <a:spAutoFit/>
          </a:bodyPr>
          <a:lstStyle/>
          <a:p>
            <a:pPr marL="0" marR="0" lvl="0" indent="0" algn="l" defTabSz="914400">
              <a:lnSpc>
                <a:spcPct val="100000"/>
              </a:lnSpc>
              <a:spcBef>
                <a:spcPts val="0"/>
              </a:spcBef>
              <a:spcAft>
                <a:spcPts val="0"/>
              </a:spcAft>
              <a:buNone/>
              <a:tabLst/>
              <a:defRPr/>
            </a:pPr>
            <a:r>
              <a:rPr kumimoji="1" lang="en-US" altLang="zh-CN" sz="1600" b="1">
                <a:solidFill>
                  <a:srgbClr val="1C1163"/>
                </a:solidFill>
                <a:ea typeface="等线"/>
              </a:rPr>
              <a:t>ROBUSTNESS</a:t>
            </a:r>
            <a:endParaRPr lang="en-US" sz="1600" b="1">
              <a:ea typeface="等线"/>
            </a:endParaRPr>
          </a:p>
        </p:txBody>
      </p:sp>
      <p:sp>
        <p:nvSpPr>
          <p:cNvPr id="2" name="圆角矩形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328C824-C06D-1041-8403-2F038500A071}"/>
              </a:ext>
            </a:extLst>
          </p:cNvPr>
          <p:cNvSpPr/>
          <p:nvPr/>
        </p:nvSpPr>
        <p:spPr>
          <a:xfrm>
            <a:off x="173102" y="3067943"/>
            <a:ext cx="2688087" cy="3581367"/>
          </a:xfrm>
          <a:prstGeom prst="roundRect">
            <a:avLst>
              <a:gd name="adj" fmla="val 6604"/>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DB9A9DC-048F-374D-B699-AB24569D1881}"/>
              </a:ext>
            </a:extLst>
          </p:cNvPr>
          <p:cNvSpPr txBox="1"/>
          <p:nvPr/>
        </p:nvSpPr>
        <p:spPr>
          <a:xfrm>
            <a:off x="3349771" y="3124308"/>
            <a:ext cx="2169994" cy="830997"/>
          </a:xfrm>
          <a:prstGeom prst="rect">
            <a:avLst/>
          </a:prstGeom>
          <a:noFill/>
        </p:spPr>
        <p:txBody>
          <a:bodyPr wrap="square" lIns="91440" tIns="45720" rIns="91440" bIns="45720" rtlCol="0" anchor="t">
            <a:spAutoFit/>
          </a:bodyPr>
          <a:lstStyle/>
          <a:p>
            <a:pPr algn="ctr" defTabSz="457200">
              <a:defRPr/>
            </a:pPr>
            <a:r>
              <a:rPr lang="en" altLang="zh-CN" sz="2400" b="1">
                <a:solidFill>
                  <a:srgbClr val="1C1163"/>
                </a:solidFill>
                <a:ea typeface="等线"/>
              </a:rPr>
              <a:t>Fixed </a:t>
            </a:r>
            <a:endParaRPr lang="en-US" sz="2400">
              <a:solidFill>
                <a:srgbClr val="000000"/>
              </a:solidFill>
              <a:ea typeface="等线"/>
            </a:endParaRPr>
          </a:p>
          <a:p>
            <a:pPr algn="ctr" defTabSz="457200">
              <a:defRPr/>
            </a:pPr>
            <a:r>
              <a:rPr lang="en" altLang="zh-CN" sz="2400" b="1">
                <a:solidFill>
                  <a:srgbClr val="1C1163"/>
                </a:solidFill>
                <a:ea typeface="等线"/>
              </a:rPr>
              <a:t>Effects</a:t>
            </a:r>
            <a:endParaRPr lang="en-US" sz="2400">
              <a:ea typeface="等线"/>
            </a:endParaRPr>
          </a:p>
        </p:txBody>
      </p:sp>
      <p:sp>
        <p:nvSpPr>
          <p:cNvPr id="54" name="文本框 53"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104E2D4-EE57-3D4E-BA65-02BD5ABDB09E}"/>
              </a:ext>
            </a:extLst>
          </p:cNvPr>
          <p:cNvSpPr txBox="1"/>
          <p:nvPr/>
        </p:nvSpPr>
        <p:spPr>
          <a:xfrm>
            <a:off x="3049040" y="4094495"/>
            <a:ext cx="2113244" cy="1864485"/>
          </a:xfrm>
          <a:prstGeom prst="rect">
            <a:avLst/>
          </a:prstGeom>
          <a:noFill/>
        </p:spPr>
        <p:txBody>
          <a:bodyPr wrap="square" lIns="91440" tIns="45720" rIns="91440" bIns="45720" rtlCol="0" anchor="t">
            <a:spAutoFit/>
          </a:bodyPr>
          <a:lstStyle/>
          <a:p>
            <a:pPr algn="ctr">
              <a:lnSpc>
                <a:spcPct val="130000"/>
              </a:lnSpc>
              <a:defRPr/>
            </a:pPr>
            <a:r>
              <a:rPr lang="en" altLang="zh-CN">
                <a:solidFill>
                  <a:srgbClr val="1C1163"/>
                </a:solidFill>
                <a:ea typeface="Alibaba PuHuiTi"/>
              </a:rPr>
              <a:t>Here we are controlling for stock fixed effects (between variations).</a:t>
            </a:r>
          </a:p>
        </p:txBody>
      </p:sp>
      <p:sp>
        <p:nvSpPr>
          <p:cNvPr id="55" name="圆角矩形 5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D6C418F-7A4C-994B-809B-0AA4B4F02B41}"/>
              </a:ext>
            </a:extLst>
          </p:cNvPr>
          <p:cNvSpPr/>
          <p:nvPr/>
        </p:nvSpPr>
        <p:spPr>
          <a:xfrm>
            <a:off x="3049532" y="3081312"/>
            <a:ext cx="2688087" cy="3501155"/>
          </a:xfrm>
          <a:prstGeom prst="roundRect">
            <a:avLst>
              <a:gd name="adj" fmla="val 6604"/>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D5A4A6B-F71B-5846-9FC8-5D6E16850D95}"/>
              </a:ext>
            </a:extLst>
          </p:cNvPr>
          <p:cNvSpPr txBox="1"/>
          <p:nvPr/>
        </p:nvSpPr>
        <p:spPr>
          <a:xfrm>
            <a:off x="6291395" y="3124308"/>
            <a:ext cx="2169994" cy="830997"/>
          </a:xfrm>
          <a:prstGeom prst="rect">
            <a:avLst/>
          </a:prstGeom>
          <a:noFill/>
        </p:spPr>
        <p:txBody>
          <a:bodyPr wrap="square" lIns="91440" tIns="45720" rIns="91440" bIns="45720" rtlCol="0" anchor="t">
            <a:spAutoFit/>
          </a:bodyPr>
          <a:lstStyle/>
          <a:p>
            <a:pPr algn="ctr" defTabSz="457200">
              <a:defRPr/>
            </a:pPr>
            <a:r>
              <a:rPr lang="en" altLang="zh-CN" sz="2400" b="1">
                <a:solidFill>
                  <a:srgbClr val="1C1163"/>
                </a:solidFill>
                <a:ea typeface="Alibaba PuHuiTi"/>
              </a:rPr>
              <a:t>Random Effects</a:t>
            </a:r>
            <a:endParaRPr lang="en-US" sz="2400">
              <a:ea typeface="等线"/>
            </a:endParaRPr>
          </a:p>
        </p:txBody>
      </p:sp>
      <p:sp>
        <p:nvSpPr>
          <p:cNvPr id="57" name="文本框 5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BC7458B2-FE41-404E-BD51-C4901ED0803E}"/>
              </a:ext>
            </a:extLst>
          </p:cNvPr>
          <p:cNvSpPr txBox="1"/>
          <p:nvPr/>
        </p:nvSpPr>
        <p:spPr>
          <a:xfrm>
            <a:off x="6095448" y="4005202"/>
            <a:ext cx="2688084" cy="2584682"/>
          </a:xfrm>
          <a:prstGeom prst="rect">
            <a:avLst/>
          </a:prstGeom>
          <a:noFill/>
        </p:spPr>
        <p:txBody>
          <a:bodyPr wrap="square" lIns="91440" tIns="45720" rIns="91440" bIns="45720" rtlCol="0" anchor="t">
            <a:spAutoFit/>
          </a:bodyPr>
          <a:lstStyle/>
          <a:p>
            <a:pPr algn="ctr">
              <a:lnSpc>
                <a:spcPct val="130000"/>
              </a:lnSpc>
              <a:defRPr/>
            </a:pPr>
            <a:r>
              <a:rPr lang="en" altLang="zh-CN">
                <a:solidFill>
                  <a:srgbClr val="1C1163"/>
                </a:solidFill>
                <a:ea typeface="Alibaba PuHuiTi"/>
              </a:rPr>
              <a:t>Similar to Fi</a:t>
            </a:r>
            <a:r>
              <a:rPr lang="en">
                <a:solidFill>
                  <a:srgbClr val="1C1163"/>
                </a:solidFill>
                <a:ea typeface="+mn-lt"/>
                <a:cs typeface="+mn-lt"/>
              </a:rPr>
              <a:t>xed </a:t>
            </a:r>
            <a:r>
              <a:rPr lang="en" altLang="zh-CN">
                <a:solidFill>
                  <a:srgbClr val="1C1163"/>
                </a:solidFill>
                <a:ea typeface="Alibaba PuHuiTi"/>
              </a:rPr>
              <a:t>Effects, but we also take into consideration the assumption that individual stock intercepts follow normal dist</a:t>
            </a:r>
            <a:r>
              <a:rPr lang="en" altLang="zh-CN" sz="1200">
                <a:solidFill>
                  <a:srgbClr val="1C1163"/>
                </a:solidFill>
                <a:ea typeface="Alibaba PuHuiTi"/>
              </a:rPr>
              <a:t>.</a:t>
            </a:r>
            <a:endParaRPr lang="en-US"/>
          </a:p>
        </p:txBody>
      </p:sp>
      <p:sp>
        <p:nvSpPr>
          <p:cNvPr id="58" name="圆角矩形 5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0B51C26-2379-6646-8A8A-9BE763A7C2F9}"/>
              </a:ext>
            </a:extLst>
          </p:cNvPr>
          <p:cNvSpPr/>
          <p:nvPr/>
        </p:nvSpPr>
        <p:spPr>
          <a:xfrm>
            <a:off x="6006173" y="3081312"/>
            <a:ext cx="2741560" cy="3501156"/>
          </a:xfrm>
          <a:prstGeom prst="roundRect">
            <a:avLst>
              <a:gd name="adj" fmla="val 6604"/>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C5D16E4-7483-2A4E-9F7E-45E6FA9ED4BA}"/>
              </a:ext>
            </a:extLst>
          </p:cNvPr>
          <p:cNvSpPr txBox="1"/>
          <p:nvPr/>
        </p:nvSpPr>
        <p:spPr>
          <a:xfrm>
            <a:off x="9297385" y="3124308"/>
            <a:ext cx="2181538" cy="1200329"/>
          </a:xfrm>
          <a:prstGeom prst="rect">
            <a:avLst/>
          </a:prstGeom>
          <a:noFill/>
        </p:spPr>
        <p:txBody>
          <a:bodyPr wrap="square" lIns="91440" tIns="45720" rIns="91440" bIns="45720" rtlCol="0" anchor="t">
            <a:spAutoFit/>
          </a:bodyPr>
          <a:lstStyle/>
          <a:p>
            <a:pPr algn="ctr" defTabSz="457200">
              <a:defRPr/>
            </a:pPr>
            <a:r>
              <a:rPr lang="en" sz="2400" b="1">
                <a:solidFill>
                  <a:srgbClr val="1C1163"/>
                </a:solidFill>
                <a:ea typeface="+mn-lt"/>
                <a:cs typeface="+mn-lt"/>
              </a:rPr>
              <a:t>FE controlled for time fixed effects</a:t>
            </a:r>
          </a:p>
        </p:txBody>
      </p:sp>
      <p:sp>
        <p:nvSpPr>
          <p:cNvPr id="60" name="文本框 59"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F87DC2AD-678F-0A47-8DCB-6ABF276DAF57}"/>
              </a:ext>
            </a:extLst>
          </p:cNvPr>
          <p:cNvSpPr txBox="1"/>
          <p:nvPr/>
        </p:nvSpPr>
        <p:spPr>
          <a:xfrm>
            <a:off x="9070121" y="4314930"/>
            <a:ext cx="2527666" cy="1864485"/>
          </a:xfrm>
          <a:prstGeom prst="rect">
            <a:avLst/>
          </a:prstGeom>
          <a:noFill/>
        </p:spPr>
        <p:txBody>
          <a:bodyPr wrap="square" lIns="91440" tIns="45720" rIns="91440" bIns="45720" rtlCol="0" anchor="t">
            <a:spAutoFit/>
          </a:bodyPr>
          <a:lstStyle/>
          <a:p>
            <a:pPr algn="ctr">
              <a:lnSpc>
                <a:spcPct val="130000"/>
              </a:lnSpc>
              <a:defRPr/>
            </a:pPr>
            <a:r>
              <a:rPr lang="en" altLang="zh-CN">
                <a:solidFill>
                  <a:srgbClr val="1C1163"/>
                </a:solidFill>
                <a:ea typeface="Alibaba PuHuiTi"/>
              </a:rPr>
              <a:t>This is a combination of the Fi</a:t>
            </a:r>
            <a:r>
              <a:rPr lang="en">
                <a:solidFill>
                  <a:srgbClr val="1C1163"/>
                </a:solidFill>
                <a:ea typeface="+mn-lt"/>
                <a:cs typeface="+mn-lt"/>
              </a:rPr>
              <a:t>xed </a:t>
            </a:r>
            <a:r>
              <a:rPr lang="en" altLang="zh-CN">
                <a:solidFill>
                  <a:srgbClr val="1C1163"/>
                </a:solidFill>
                <a:ea typeface="Alibaba PuHuiTi"/>
              </a:rPr>
              <a:t>Effects model, along with controlling for time fixed effects (within variation).</a:t>
            </a:r>
            <a:endParaRPr lang="en-US"/>
          </a:p>
        </p:txBody>
      </p:sp>
      <p:sp>
        <p:nvSpPr>
          <p:cNvPr id="61" name="圆角矩形 6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A130245-A71F-7548-949B-3BE68BE54654}"/>
              </a:ext>
            </a:extLst>
          </p:cNvPr>
          <p:cNvSpPr/>
          <p:nvPr/>
        </p:nvSpPr>
        <p:spPr>
          <a:xfrm>
            <a:off x="8949445" y="3067943"/>
            <a:ext cx="2728192" cy="3514525"/>
          </a:xfrm>
          <a:prstGeom prst="roundRect">
            <a:avLst>
              <a:gd name="adj" fmla="val 6604"/>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2" name="Straight Connector 3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F27C9B3F-2D88-1342-8A35-6D3619B81235}"/>
              </a:ext>
            </a:extLst>
          </p:cNvPr>
          <p:cNvCxnSpPr>
            <a:cxnSpLocks/>
          </p:cNvCxnSpPr>
          <p:nvPr/>
        </p:nvCxnSpPr>
        <p:spPr>
          <a:xfrm>
            <a:off x="26737" y="2346268"/>
            <a:ext cx="12192000" cy="0"/>
          </a:xfrm>
          <a:prstGeom prst="line">
            <a:avLst/>
          </a:prstGeom>
          <a:ln w="25400">
            <a:solidFill>
              <a:srgbClr val="1C1163"/>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63" name="Straight Connector 3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1D793D4-AAB4-D248-9563-090A571B0586}"/>
              </a:ext>
            </a:extLst>
          </p:cNvPr>
          <p:cNvCxnSpPr>
            <a:cxnSpLocks/>
          </p:cNvCxnSpPr>
          <p:nvPr/>
        </p:nvCxnSpPr>
        <p:spPr>
          <a:xfrm>
            <a:off x="1577304" y="2632499"/>
            <a:ext cx="0" cy="448811"/>
          </a:xfrm>
          <a:prstGeom prst="line">
            <a:avLst/>
          </a:prstGeom>
          <a:ln w="25400">
            <a:solidFill>
              <a:srgbClr val="1C1163"/>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64" name="Straight Connector 3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94AEA88-FB37-584E-9FCF-427CDCDD8183}"/>
              </a:ext>
            </a:extLst>
          </p:cNvPr>
          <p:cNvCxnSpPr>
            <a:cxnSpLocks/>
          </p:cNvCxnSpPr>
          <p:nvPr/>
        </p:nvCxnSpPr>
        <p:spPr>
          <a:xfrm>
            <a:off x="4364963" y="2588760"/>
            <a:ext cx="0" cy="555759"/>
          </a:xfrm>
          <a:prstGeom prst="line">
            <a:avLst/>
          </a:prstGeom>
          <a:ln w="25400">
            <a:solidFill>
              <a:srgbClr val="1C1163"/>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65" name="Straight Connector 3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A9B3456-5392-7844-AEF1-77B49E22212F}"/>
              </a:ext>
            </a:extLst>
          </p:cNvPr>
          <p:cNvCxnSpPr>
            <a:cxnSpLocks/>
          </p:cNvCxnSpPr>
          <p:nvPr/>
        </p:nvCxnSpPr>
        <p:spPr>
          <a:xfrm>
            <a:off x="7393187" y="2642234"/>
            <a:ext cx="0" cy="422075"/>
          </a:xfrm>
          <a:prstGeom prst="line">
            <a:avLst/>
          </a:prstGeom>
          <a:ln w="25400">
            <a:solidFill>
              <a:srgbClr val="1C1163"/>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3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E522463-030D-9243-B933-BB7A6D6751E7}"/>
              </a:ext>
            </a:extLst>
          </p:cNvPr>
          <p:cNvCxnSpPr>
            <a:cxnSpLocks/>
          </p:cNvCxnSpPr>
          <p:nvPr/>
        </p:nvCxnSpPr>
        <p:spPr>
          <a:xfrm>
            <a:off x="10327831" y="2628866"/>
            <a:ext cx="0" cy="435444"/>
          </a:xfrm>
          <a:prstGeom prst="line">
            <a:avLst/>
          </a:prstGeom>
          <a:ln w="25400">
            <a:solidFill>
              <a:srgbClr val="1C1163"/>
            </a:solidFill>
            <a:prstDash val="sysDot"/>
            <a:headEnd type="none"/>
          </a:ln>
        </p:spPr>
        <p:style>
          <a:lnRef idx="1">
            <a:schemeClr val="accent1"/>
          </a:lnRef>
          <a:fillRef idx="0">
            <a:schemeClr val="accent1"/>
          </a:fillRef>
          <a:effectRef idx="0">
            <a:schemeClr val="accent1"/>
          </a:effectRef>
          <a:fontRef idx="minor">
            <a:schemeClr val="tx1"/>
          </a:fontRef>
        </p:style>
      </p:cxnSp>
      <p:sp>
        <p:nvSpPr>
          <p:cNvPr id="68" name="文本框 6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4B2E1A3-C01B-EA48-B550-52C1292664AF}"/>
              </a:ext>
            </a:extLst>
          </p:cNvPr>
          <p:cNvSpPr txBox="1"/>
          <p:nvPr/>
        </p:nvSpPr>
        <p:spPr>
          <a:xfrm>
            <a:off x="178106" y="620723"/>
            <a:ext cx="11635256" cy="1430456"/>
          </a:xfrm>
          <a:prstGeom prst="rect">
            <a:avLst/>
          </a:prstGeom>
          <a:noFill/>
        </p:spPr>
        <p:txBody>
          <a:bodyPr wrap="square" lIns="91440" tIns="45720" rIns="91440" bIns="45720" rtlCol="0" anchor="t">
            <a:spAutoFit/>
          </a:bodyPr>
          <a:lstStyle/>
          <a:p>
            <a:pPr algn="ctr" defTabSz="457200">
              <a:lnSpc>
                <a:spcPct val="150000"/>
              </a:lnSpc>
              <a:defRPr/>
            </a:pPr>
            <a:r>
              <a:rPr lang="en" altLang="zh-CN" sz="2000" b="1">
                <a:solidFill>
                  <a:srgbClr val="1C1163"/>
                </a:solidFill>
                <a:ea typeface="Alibaba PuHuiTi"/>
              </a:rPr>
              <a:t>To minimize errors we ran multiple models, accounting for differing levels of variables and further tested it with both dummy data &amp; fixed variables. We have been finding equally consistent results across all models. </a:t>
            </a:r>
            <a:endParaRPr lang="en-US" sz="2000" b="1">
              <a:ea typeface="等线"/>
            </a:endParaRPr>
          </a:p>
        </p:txBody>
      </p:sp>
      <p:sp>
        <p:nvSpPr>
          <p:cNvPr id="72" name="椭圆 7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0CB29DE-405E-4F45-8056-CB7821363012}"/>
              </a:ext>
            </a:extLst>
          </p:cNvPr>
          <p:cNvSpPr/>
          <p:nvPr/>
        </p:nvSpPr>
        <p:spPr>
          <a:xfrm>
            <a:off x="1274161" y="2081982"/>
            <a:ext cx="573621" cy="573621"/>
          </a:xfrm>
          <a:prstGeom prst="ellipse">
            <a:avLst/>
          </a:prstGeom>
          <a:solidFill>
            <a:srgbClr val="F4F4F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19C2AAF-76C2-7444-93C9-7FCBA8B6E59B}"/>
              </a:ext>
            </a:extLst>
          </p:cNvPr>
          <p:cNvSpPr/>
          <p:nvPr/>
        </p:nvSpPr>
        <p:spPr>
          <a:xfrm>
            <a:off x="4078798" y="2001771"/>
            <a:ext cx="573621" cy="546885"/>
          </a:xfrm>
          <a:prstGeom prst="ellipse">
            <a:avLst/>
          </a:prstGeom>
          <a:solidFill>
            <a:srgbClr val="F4F4F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B1667F0-C4CC-EF4D-8EBF-4E2C5EAEA3A2}"/>
              </a:ext>
            </a:extLst>
          </p:cNvPr>
          <p:cNvSpPr/>
          <p:nvPr/>
        </p:nvSpPr>
        <p:spPr>
          <a:xfrm>
            <a:off x="7131513" y="2055245"/>
            <a:ext cx="573621" cy="573621"/>
          </a:xfrm>
          <a:prstGeom prst="ellipse">
            <a:avLst/>
          </a:prstGeom>
          <a:solidFill>
            <a:srgbClr val="F4F4F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8F35AD6-F107-D44C-88B1-37D285B0827B}"/>
              </a:ext>
            </a:extLst>
          </p:cNvPr>
          <p:cNvSpPr/>
          <p:nvPr/>
        </p:nvSpPr>
        <p:spPr>
          <a:xfrm>
            <a:off x="10044622" y="2041877"/>
            <a:ext cx="573621" cy="573621"/>
          </a:xfrm>
          <a:prstGeom prst="ellipse">
            <a:avLst/>
          </a:prstGeom>
          <a:solidFill>
            <a:srgbClr val="F4F4F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文本框 7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6ACF8FA-E9A5-1D41-974C-954826B4C4F4}"/>
              </a:ext>
            </a:extLst>
          </p:cNvPr>
          <p:cNvSpPr txBox="1"/>
          <p:nvPr/>
        </p:nvSpPr>
        <p:spPr>
          <a:xfrm>
            <a:off x="526815" y="2137152"/>
            <a:ext cx="21071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 altLang="zh-CN" sz="2400">
                <a:solidFill>
                  <a:srgbClr val="1C1163"/>
                </a:solidFill>
                <a:latin typeface="Alibaba PuHuiTi" pitchFamily="18" charset="-122"/>
                <a:ea typeface="Alibaba PuHuiTi" pitchFamily="18" charset="-122"/>
                <a:cs typeface="Alibaba PuHuiTi" pitchFamily="18" charset="-122"/>
              </a:rPr>
              <a:t>1</a:t>
            </a:r>
            <a:endParaRPr kumimoji="0" lang="en" altLang="zh-CN" sz="240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78" name="文本框 7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842BB42A-B15C-F146-BB79-51FDFD52BAA1}"/>
              </a:ext>
            </a:extLst>
          </p:cNvPr>
          <p:cNvSpPr txBox="1"/>
          <p:nvPr/>
        </p:nvSpPr>
        <p:spPr>
          <a:xfrm>
            <a:off x="3307446" y="2137151"/>
            <a:ext cx="21071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altLang="zh-CN" sz="240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2</a:t>
            </a:r>
          </a:p>
        </p:txBody>
      </p:sp>
      <p:sp>
        <p:nvSpPr>
          <p:cNvPr id="79" name="文本框 7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03C99F5-2FD6-C747-B653-52E58207339B}"/>
              </a:ext>
            </a:extLst>
          </p:cNvPr>
          <p:cNvSpPr txBox="1"/>
          <p:nvPr/>
        </p:nvSpPr>
        <p:spPr>
          <a:xfrm>
            <a:off x="6382182" y="2137152"/>
            <a:ext cx="21071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altLang="zh-CN" sz="240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3</a:t>
            </a:r>
          </a:p>
        </p:txBody>
      </p:sp>
      <p:sp>
        <p:nvSpPr>
          <p:cNvPr id="80" name="文本框 79"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4522B2E-F116-8446-922E-67AC80DF4AED}"/>
              </a:ext>
            </a:extLst>
          </p:cNvPr>
          <p:cNvSpPr txBox="1"/>
          <p:nvPr/>
        </p:nvSpPr>
        <p:spPr>
          <a:xfrm>
            <a:off x="9277401" y="2137151"/>
            <a:ext cx="21071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altLang="zh-CN" sz="240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4</a:t>
            </a:r>
          </a:p>
        </p:txBody>
      </p: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4" name="矩形 3">
            <a:extLst>
              <a:ext uri="{FF2B5EF4-FFF2-40B4-BE49-F238E27FC236}">
                <a16:creationId xmlns:a16="http://schemas.microsoft.com/office/drawing/2014/main" id="{FCAB31E4-37DF-4703-A624-BC7B0374D7FA}"/>
              </a:ext>
            </a:extLst>
          </p:cNvPr>
          <p:cNvSpPr/>
          <p:nvPr/>
        </p:nvSpPr>
        <p:spPr>
          <a:xfrm>
            <a:off x="129137" y="7189"/>
            <a:ext cx="3654771"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b="1">
                <a:solidFill>
                  <a:schemeClr val="bg2">
                    <a:lumMod val="25000"/>
                  </a:schemeClr>
                </a:solidFill>
                <a:ea typeface="Alibaba PuHuiTi Light"/>
              </a:rPr>
              <a:t>Panel Data Modeling</a:t>
            </a:r>
            <a:endParaRPr lang="zh-CN" sz="2400" b="1">
              <a:solidFill>
                <a:schemeClr val="bg2">
                  <a:lumMod val="25000"/>
                </a:schemeClr>
              </a:solidFill>
              <a:ea typeface="等线"/>
            </a:endParaRPr>
          </a:p>
        </p:txBody>
      </p:sp>
    </p:spTree>
    <p:extLst>
      <p:ext uri="{BB962C8B-B14F-4D97-AF65-F5344CB8AC3E}">
        <p14:creationId xmlns:p14="http://schemas.microsoft.com/office/powerpoint/2010/main" val="845371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ED2476F-DEED-434F-AE47-BDC1F22A59E1}"/>
              </a:ext>
            </a:extLst>
          </p:cNvPr>
          <p:cNvGrpSpPr/>
          <p:nvPr/>
        </p:nvGrpSpPr>
        <p:grpSpPr>
          <a:xfrm>
            <a:off x="986672" y="2190347"/>
            <a:ext cx="3583069" cy="1244472"/>
            <a:chOff x="1338580" y="2544617"/>
            <a:chExt cx="3583069" cy="1244472"/>
          </a:xfrm>
        </p:grpSpPr>
        <p:sp>
          <p:nvSpPr>
            <p:cNvPr id="6" name="矩形 5">
              <a:extLst>
                <a:ext uri="{FF2B5EF4-FFF2-40B4-BE49-F238E27FC236}">
                  <a16:creationId xmlns:a16="http://schemas.microsoft.com/office/drawing/2014/main" id="{D911FD08-E156-A94B-A4C9-8C821983D45F}"/>
                </a:ext>
              </a:extLst>
            </p:cNvPr>
            <p:cNvSpPr/>
            <p:nvPr/>
          </p:nvSpPr>
          <p:spPr>
            <a:xfrm>
              <a:off x="2566517" y="3275111"/>
              <a:ext cx="184731" cy="307777"/>
            </a:xfrm>
            <a:prstGeom prst="rect">
              <a:avLst/>
            </a:prstGeom>
          </p:spPr>
          <p:txBody>
            <a:bodyPr wrap="none" lIns="91440" tIns="45720" rIns="91440" bIns="45720" anchor="t">
              <a:spAutoFit/>
            </a:bodyPr>
            <a:lstStyle/>
            <a:p>
              <a:endParaRPr lang="en-US" altLang="zh-CN" sz="1400">
                <a:solidFill>
                  <a:srgbClr val="1C1163">
                    <a:alpha val="70000"/>
                  </a:srgbClr>
                </a:solidFill>
                <a:ea typeface="Alibaba PuHuiTi Light"/>
              </a:endParaRPr>
            </a:p>
          </p:txBody>
        </p:sp>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a:solidFill>
                    <a:srgbClr val="1C1163"/>
                  </a:solidFill>
                  <a:latin typeface="Alibaba PuHuiTi" pitchFamily="18" charset="-122"/>
                  <a:ea typeface="Alibaba PuHuiTi"/>
                  <a:cs typeface="Alibaba PuHuiTi" pitchFamily="18" charset="-122"/>
                </a:rPr>
                <a:t>08</a:t>
              </a:r>
              <a:endPar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044000A4-463C-384C-BEF7-1C6C3163E3B2}"/>
                </a:ext>
              </a:extLst>
            </p:cNvPr>
            <p:cNvSpPr/>
            <p:nvPr/>
          </p:nvSpPr>
          <p:spPr>
            <a:xfrm>
              <a:off x="2566517" y="2765136"/>
              <a:ext cx="2355132" cy="584775"/>
            </a:xfrm>
            <a:prstGeom prst="rect">
              <a:avLst/>
            </a:prstGeom>
          </p:spPr>
          <p:txBody>
            <a:bodyPr wrap="none" lIns="91440" tIns="45720" rIns="91440" bIns="45720" anchor="t">
              <a:spAutoFit/>
            </a:bodyPr>
            <a:lstStyle/>
            <a:p>
              <a:pPr lvl="0"/>
              <a:r>
                <a:rPr kumimoji="1" lang="en-US" altLang="zh-CN" sz="3200">
                  <a:solidFill>
                    <a:srgbClr val="1C1163"/>
                  </a:solidFill>
                  <a:latin typeface="Alibaba PuHuiTi Medium" pitchFamily="18" charset="-122"/>
                  <a:ea typeface="Alibaba PuHuiTi Medium"/>
                  <a:cs typeface="Alibaba PuHuiTi Medium" pitchFamily="18" charset="-122"/>
                </a:rPr>
                <a:t>Conclusion</a:t>
              </a:r>
              <a:endParaRPr kumimoji="0" lang="zh-CN" altLang="en-US" sz="3200" b="0" i="0" u="none" strike="noStrike" kern="1200" cap="none" spc="0" normalizeH="0" baseline="0" noProof="0">
                <a:ln>
                  <a:noFill/>
                </a:ln>
                <a:solidFill>
                  <a:prstClr val="black"/>
                </a:solidFill>
                <a:effectLst/>
                <a:uLnTx/>
                <a:uFillTx/>
                <a:latin typeface="Alibaba PuHuiTi Medium" pitchFamily="18" charset="-122"/>
                <a:ea typeface="Alibaba PuHuiTi Medium" pitchFamily="18" charset="-122"/>
                <a:cs typeface="Alibaba PuHuiTi Medium" pitchFamily="18" charset="-122"/>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rot="5400000">
            <a:off x="4425463" y="-523630"/>
            <a:ext cx="9396582" cy="6136492"/>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CD90A57-27CD-8348-84B3-C7C928973D1B}"/>
              </a:ext>
            </a:extLst>
          </p:cNvPr>
          <p:cNvCxnSpPr>
            <a:cxnSpLocks/>
          </p:cNvCxnSpPr>
          <p:nvPr/>
        </p:nvCxnSpPr>
        <p:spPr>
          <a:xfrm flipV="1">
            <a:off x="2031539" y="3018253"/>
            <a:ext cx="2125519" cy="13368"/>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Tree>
    <p:extLst>
      <p:ext uri="{BB962C8B-B14F-4D97-AF65-F5344CB8AC3E}">
        <p14:creationId xmlns:p14="http://schemas.microsoft.com/office/powerpoint/2010/main" val="1023614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4" name="三角形 23"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3238446-A77F-4B40-BCCB-E6F5CF7FC6AB}"/>
              </a:ext>
            </a:extLst>
          </p:cNvPr>
          <p:cNvSpPr/>
          <p:nvPr/>
        </p:nvSpPr>
        <p:spPr>
          <a:xfrm>
            <a:off x="305936" y="2400634"/>
            <a:ext cx="932543" cy="803916"/>
          </a:xfrm>
          <a:prstGeom prst="triangle">
            <a:avLst/>
          </a:prstGeom>
          <a:solidFill>
            <a:srgbClr val="1C1163">
              <a:alpha val="14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5317A2B-E374-4A4F-B6DD-9F7A3BC01D86}"/>
              </a:ext>
            </a:extLst>
          </p:cNvPr>
          <p:cNvSpPr txBox="1"/>
          <p:nvPr/>
        </p:nvSpPr>
        <p:spPr>
          <a:xfrm>
            <a:off x="1232487" y="862247"/>
            <a:ext cx="9069747" cy="523220"/>
          </a:xfrm>
          <a:prstGeom prst="rect">
            <a:avLst/>
          </a:prstGeom>
          <a:noFill/>
        </p:spPr>
        <p:txBody>
          <a:bodyPr wrap="square" lIns="91440" tIns="45720" rIns="91440" bIns="45720" rtlCol="0" anchor="t">
            <a:spAutoFit/>
          </a:bodyPr>
          <a:lstStyle/>
          <a:p>
            <a:pPr defTabSz="457200">
              <a:defRPr/>
            </a:pPr>
            <a:r>
              <a:rPr lang="en" altLang="zh-CN" sz="2800" b="1">
                <a:solidFill>
                  <a:srgbClr val="1C1163"/>
                </a:solidFill>
                <a:ea typeface="Alibaba PuHuiTi"/>
              </a:rPr>
              <a:t>AGSVI &amp; Returns</a:t>
            </a:r>
            <a:endParaRPr lang="en-US"/>
          </a:p>
        </p:txBody>
      </p:sp>
      <p:sp>
        <p:nvSpPr>
          <p:cNvPr id="18" name="文本框 1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F851A04-B908-D54F-A76D-1078E530DC6E}"/>
              </a:ext>
            </a:extLst>
          </p:cNvPr>
          <p:cNvSpPr txBox="1"/>
          <p:nvPr/>
        </p:nvSpPr>
        <p:spPr>
          <a:xfrm>
            <a:off x="1326065" y="1465285"/>
            <a:ext cx="9164161" cy="784189"/>
          </a:xfrm>
          <a:prstGeom prst="rect">
            <a:avLst/>
          </a:prstGeom>
          <a:noFill/>
        </p:spPr>
        <p:txBody>
          <a:bodyPr wrap="square" lIns="91440" tIns="45720" rIns="91440" bIns="45720" rtlCol="0" anchor="t">
            <a:spAutoFit/>
          </a:bodyPr>
          <a:lstStyle/>
          <a:p>
            <a:pPr>
              <a:lnSpc>
                <a:spcPct val="130000"/>
              </a:lnSpc>
              <a:defRPr/>
            </a:pPr>
            <a:r>
              <a:rPr lang="en" altLang="zh-CN">
                <a:solidFill>
                  <a:schemeClr val="tx1">
                    <a:lumMod val="65000"/>
                    <a:lumOff val="35000"/>
                  </a:schemeClr>
                </a:solidFill>
                <a:ea typeface="Alibaba PuHuiTi"/>
              </a:rPr>
              <a:t>Here, we found statistically significant results and a strong relation between the stock's returns and AGSVI even without controlling stock fix and time fix effects.</a:t>
            </a:r>
            <a:endParaRPr lang="en-US">
              <a:solidFill>
                <a:schemeClr val="tx1">
                  <a:lumMod val="65000"/>
                  <a:lumOff val="35000"/>
                </a:schemeClr>
              </a:solidFill>
              <a:ea typeface="等线"/>
            </a:endParaRPr>
          </a:p>
        </p:txBody>
      </p:sp>
      <p:sp>
        <p:nvSpPr>
          <p:cNvPr id="19" name="文本框 1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F06BEAA-DE46-7641-ADA2-A63AC416DEFB}"/>
              </a:ext>
            </a:extLst>
          </p:cNvPr>
          <p:cNvSpPr txBox="1"/>
          <p:nvPr/>
        </p:nvSpPr>
        <p:spPr>
          <a:xfrm>
            <a:off x="404679" y="965427"/>
            <a:ext cx="803743"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 altLang="zh-CN" sz="3200" b="1" i="1"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01</a:t>
            </a:r>
          </a:p>
        </p:txBody>
      </p:sp>
      <p:sp>
        <p:nvSpPr>
          <p:cNvPr id="20" name="三角形 19"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6BCC1DE-FE84-9245-913C-56008671E403}"/>
              </a:ext>
            </a:extLst>
          </p:cNvPr>
          <p:cNvSpPr/>
          <p:nvPr/>
        </p:nvSpPr>
        <p:spPr>
          <a:xfrm>
            <a:off x="346041" y="794018"/>
            <a:ext cx="879069" cy="656864"/>
          </a:xfrm>
          <a:prstGeom prst="triangle">
            <a:avLst/>
          </a:prstGeom>
          <a:solidFill>
            <a:srgbClr val="1C1163">
              <a:alpha val="14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319BA21-0064-6D43-A1B1-F0EB48E96549}"/>
              </a:ext>
            </a:extLst>
          </p:cNvPr>
          <p:cNvSpPr txBox="1"/>
          <p:nvPr/>
        </p:nvSpPr>
        <p:spPr>
          <a:xfrm>
            <a:off x="1245856" y="2589178"/>
            <a:ext cx="9069747" cy="523220"/>
          </a:xfrm>
          <a:prstGeom prst="rect">
            <a:avLst/>
          </a:prstGeom>
          <a:noFill/>
        </p:spPr>
        <p:txBody>
          <a:bodyPr wrap="square" lIns="91440" tIns="45720" rIns="91440" bIns="45720" rtlCol="0" anchor="t">
            <a:spAutoFit/>
          </a:bodyPr>
          <a:lstStyle/>
          <a:p>
            <a:pPr defTabSz="457200">
              <a:defRPr/>
            </a:pPr>
            <a:r>
              <a:rPr lang="en" altLang="zh-CN" sz="2800" b="1">
                <a:solidFill>
                  <a:srgbClr val="1C1163"/>
                </a:solidFill>
                <a:ea typeface="Alibaba PuHuiTi"/>
              </a:rPr>
              <a:t>AGSVI &amp; Trading Volume</a:t>
            </a:r>
            <a:endParaRPr lang="en-US"/>
          </a:p>
        </p:txBody>
      </p:sp>
      <p:sp>
        <p:nvSpPr>
          <p:cNvPr id="22" name="文本框 2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319F023-3179-A14B-85F8-243D93D7C081}"/>
              </a:ext>
            </a:extLst>
          </p:cNvPr>
          <p:cNvSpPr txBox="1"/>
          <p:nvPr/>
        </p:nvSpPr>
        <p:spPr>
          <a:xfrm>
            <a:off x="1406276" y="3205584"/>
            <a:ext cx="9164161" cy="784189"/>
          </a:xfrm>
          <a:prstGeom prst="rect">
            <a:avLst/>
          </a:prstGeom>
          <a:noFill/>
        </p:spPr>
        <p:txBody>
          <a:bodyPr wrap="square" lIns="91440" tIns="45720" rIns="91440" bIns="45720" rtlCol="0" anchor="t">
            <a:spAutoFit/>
          </a:bodyPr>
          <a:lstStyle/>
          <a:p>
            <a:pPr>
              <a:lnSpc>
                <a:spcPct val="130000"/>
              </a:lnSpc>
              <a:defRPr/>
            </a:pPr>
            <a:r>
              <a:rPr lang="en" altLang="zh-CN">
                <a:solidFill>
                  <a:schemeClr val="tx1">
                    <a:lumMod val="65000"/>
                    <a:lumOff val="35000"/>
                  </a:schemeClr>
                </a:solidFill>
                <a:ea typeface="Alibaba PuHuiTi"/>
              </a:rPr>
              <a:t>In the case of AGSVI &amp; Trading Volume, we first had to control for stock fixed effects, after which we found more promising results, but not as significant as the Returns model.</a:t>
            </a:r>
            <a:endParaRPr lang="en-US">
              <a:solidFill>
                <a:schemeClr val="tx1">
                  <a:lumMod val="65000"/>
                  <a:lumOff val="35000"/>
                </a:schemeClr>
              </a:solidFill>
              <a:ea typeface="等线"/>
            </a:endParaRPr>
          </a:p>
        </p:txBody>
      </p:sp>
      <p:sp>
        <p:nvSpPr>
          <p:cNvPr id="23" name="文本框 2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72AB35B-FD28-4749-8FE2-459EE2B63547}"/>
              </a:ext>
            </a:extLst>
          </p:cNvPr>
          <p:cNvSpPr txBox="1"/>
          <p:nvPr/>
        </p:nvSpPr>
        <p:spPr>
          <a:xfrm>
            <a:off x="391311" y="2665622"/>
            <a:ext cx="857216"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 altLang="zh-CN" sz="3200" b="1" i="1"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02</a:t>
            </a:r>
          </a:p>
        </p:txBody>
      </p:sp>
      <p:sp>
        <p:nvSpPr>
          <p:cNvPr id="27" name="圆角矩形 2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6C765FFD-4ABC-4F4E-A41B-739870883A06}"/>
              </a:ext>
            </a:extLst>
          </p:cNvPr>
          <p:cNvSpPr/>
          <p:nvPr/>
        </p:nvSpPr>
        <p:spPr>
          <a:xfrm>
            <a:off x="178073" y="190020"/>
            <a:ext cx="1233904" cy="339939"/>
          </a:xfrm>
          <a:prstGeom prst="roundRect">
            <a:avLst>
              <a:gd name="adj" fmla="val 50000"/>
            </a:avLst>
          </a:prstGeom>
          <a:noFill/>
          <a:ln>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4F906D80-4B9F-9742-A6CA-B2DC363BE29D}"/>
              </a:ext>
            </a:extLst>
          </p:cNvPr>
          <p:cNvSpPr/>
          <p:nvPr/>
        </p:nvSpPr>
        <p:spPr>
          <a:xfrm>
            <a:off x="10309" y="137324"/>
            <a:ext cx="1544164" cy="461665"/>
          </a:xfrm>
          <a:prstGeom prst="rect">
            <a:avLst/>
          </a:prstGeom>
        </p:spPr>
        <p:txBody>
          <a:bodyPr wrap="square" lIns="91440" tIns="45720" rIns="91440" bIns="45720" anchor="t">
            <a:spAutoFit/>
          </a:bodyPr>
          <a:lstStyle/>
          <a:p>
            <a:pPr algn="ctr"/>
            <a:r>
              <a:rPr lang="en" altLang="zh-CN" sz="2300" b="1">
                <a:solidFill>
                  <a:srgbClr val="1C1163"/>
                </a:solidFill>
                <a:ea typeface="等线"/>
              </a:rPr>
              <a:t>Results</a:t>
            </a:r>
            <a:endParaRPr lang="en-US" altLang="zh-CN" sz="2300" b="1">
              <a:ea typeface="等线"/>
            </a:endParaRPr>
          </a:p>
        </p:txBody>
      </p: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cxnSp>
        <p:nvCxnSpPr>
          <p:cNvPr id="6"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1476F9F1-AC83-4B9E-9D33-6864DC18B935}"/>
              </a:ext>
            </a:extLst>
          </p:cNvPr>
          <p:cNvCxnSpPr>
            <a:cxnSpLocks/>
          </p:cNvCxnSpPr>
          <p:nvPr/>
        </p:nvCxnSpPr>
        <p:spPr>
          <a:xfrm flipV="1">
            <a:off x="1082381" y="1333832"/>
            <a:ext cx="2539940"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cxnSp>
        <p:nvCxnSpPr>
          <p:cNvPr id="7"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388DAC4-4833-4963-8224-49C321733ED9}"/>
              </a:ext>
            </a:extLst>
          </p:cNvPr>
          <p:cNvCxnSpPr>
            <a:cxnSpLocks/>
          </p:cNvCxnSpPr>
          <p:nvPr/>
        </p:nvCxnSpPr>
        <p:spPr>
          <a:xfrm flipV="1">
            <a:off x="1242802" y="3098464"/>
            <a:ext cx="3756465"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6B55E15-ABC0-41D8-AF3D-96D3F6E7CFE4}"/>
              </a:ext>
            </a:extLst>
          </p:cNvPr>
          <p:cNvSpPr/>
          <p:nvPr/>
        </p:nvSpPr>
        <p:spPr>
          <a:xfrm>
            <a:off x="261938" y="4307644"/>
            <a:ext cx="11448561" cy="2552094"/>
          </a:xfrm>
          <a:prstGeom prst="rect">
            <a:avLst/>
          </a:prstGeom>
          <a:solidFill>
            <a:schemeClr val="bg1"/>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 sz="2400">
                <a:solidFill>
                  <a:srgbClr val="1C1163"/>
                </a:solidFill>
                <a:ea typeface="等线"/>
              </a:rPr>
              <a:t>We implemented different models to check for the relationship between AGSVI and the weekly stock returns &amp; the AGSVI and the weekly trading volume and observed</a:t>
            </a:r>
            <a:r>
              <a:rPr lang="en" sz="2400">
                <a:solidFill>
                  <a:srgbClr val="1C1163"/>
                </a:solidFill>
                <a:ea typeface="+mn-lt"/>
                <a:cs typeface="+mn-lt"/>
              </a:rPr>
              <a:t> that A</a:t>
            </a:r>
            <a:r>
              <a:rPr lang="en-US" sz="2400">
                <a:solidFill>
                  <a:srgbClr val="1C1163"/>
                </a:solidFill>
                <a:ea typeface="+mn-lt"/>
                <a:cs typeface="+mn-lt"/>
              </a:rPr>
              <a:t>GSVI which is used as a proxy for investor attention significantly explains change in stock price and volume</a:t>
            </a:r>
            <a:r>
              <a:rPr lang="en" sz="2400">
                <a:solidFill>
                  <a:srgbClr val="1C1163"/>
                </a:solidFill>
                <a:ea typeface="等线"/>
              </a:rPr>
              <a:t> </a:t>
            </a:r>
            <a:endParaRPr lang="en" sz="2400">
              <a:solidFill>
                <a:srgbClr val="1C1163"/>
              </a:solidFill>
              <a:ea typeface="+mn-lt"/>
              <a:cs typeface="+mn-lt"/>
            </a:endParaRPr>
          </a:p>
          <a:p>
            <a:endParaRPr lang="en-US" altLang="zh-CN" sz="2400" b="1">
              <a:solidFill>
                <a:srgbClr val="1C1163"/>
              </a:solidFill>
              <a:ea typeface="等线"/>
            </a:endParaRPr>
          </a:p>
        </p:txBody>
      </p:sp>
      <p:pic>
        <p:nvPicPr>
          <p:cNvPr id="9" name="图片 5" descr="图形用户界面, 文本&#10;&#10;已自动生成说明">
            <a:extLst>
              <a:ext uri="{FF2B5EF4-FFF2-40B4-BE49-F238E27FC236}">
                <a16:creationId xmlns:a16="http://schemas.microsoft.com/office/drawing/2014/main" id="{15C5E1D1-FA2D-4A2A-B5BF-E471342B8415}"/>
              </a:ext>
            </a:extLst>
          </p:cNvPr>
          <p:cNvPicPr>
            <a:picLocks noChangeAspect="1"/>
          </p:cNvPicPr>
          <p:nvPr/>
        </p:nvPicPr>
        <p:blipFill>
          <a:blip r:embed="rId3"/>
          <a:stretch>
            <a:fillRect/>
          </a:stretch>
        </p:blipFill>
        <p:spPr>
          <a:xfrm>
            <a:off x="9577136" y="5715337"/>
            <a:ext cx="1820779" cy="1028693"/>
          </a:xfrm>
          <a:prstGeom prst="rect">
            <a:avLst/>
          </a:prstGeom>
        </p:spPr>
      </p:pic>
    </p:spTree>
    <p:extLst>
      <p:ext uri="{BB962C8B-B14F-4D97-AF65-F5344CB8AC3E}">
        <p14:creationId xmlns:p14="http://schemas.microsoft.com/office/powerpoint/2010/main" val="339345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三角形 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0819664-B090-1D43-9D75-8B982F2D746D}"/>
              </a:ext>
            </a:extLst>
          </p:cNvPr>
          <p:cNvSpPr/>
          <p:nvPr/>
        </p:nvSpPr>
        <p:spPr>
          <a:xfrm rot="5400000">
            <a:off x="1268253" y="2892589"/>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0652EA96-C72C-6049-AF25-EC107858B798}"/>
              </a:ext>
            </a:extLst>
          </p:cNvPr>
          <p:cNvSpPr txBox="1"/>
          <p:nvPr/>
        </p:nvSpPr>
        <p:spPr>
          <a:xfrm>
            <a:off x="1414974" y="3158733"/>
            <a:ext cx="817296" cy="584775"/>
          </a:xfrm>
          <a:prstGeom prst="rect">
            <a:avLst/>
          </a:prstGeom>
          <a:noFill/>
        </p:spPr>
        <p:txBody>
          <a:bodyPr wrap="square" rtlCol="0">
            <a:spAutoFit/>
          </a:bodyPr>
          <a:lstStyle/>
          <a:p>
            <a:r>
              <a:rPr kumimoji="1" lang="en-US" altLang="zh-CN" sz="3200">
                <a:solidFill>
                  <a:srgbClr val="1C1163"/>
                </a:solidFill>
                <a:latin typeface="Alibaba PuHuiTi" pitchFamily="18" charset="-122"/>
                <a:ea typeface="Alibaba PuHuiTi" pitchFamily="18" charset="-122"/>
                <a:cs typeface="Alibaba PuHuiTi" pitchFamily="18" charset="-122"/>
              </a:rPr>
              <a:t>01</a:t>
            </a:r>
          </a:p>
        </p:txBody>
      </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a:off x="3570732" y="-1469027"/>
            <a:ext cx="9396582" cy="6136492"/>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1"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ADE09ADE-7948-AA44-8214-5AF1C60BADE2}"/>
              </a:ext>
            </a:extLst>
          </p:cNvPr>
          <p:cNvCxnSpPr>
            <a:cxnSpLocks/>
          </p:cNvCxnSpPr>
          <p:nvPr/>
        </p:nvCxnSpPr>
        <p:spPr>
          <a:xfrm>
            <a:off x="3181015" y="3690012"/>
            <a:ext cx="3407493"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7" name="文本框 1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DEDB646-1BF5-4B50-85BA-4881E1BC3898}"/>
              </a:ext>
            </a:extLst>
          </p:cNvPr>
          <p:cNvSpPr txBox="1"/>
          <p:nvPr/>
        </p:nvSpPr>
        <p:spPr>
          <a:xfrm>
            <a:off x="2359858" y="3093173"/>
            <a:ext cx="5341128" cy="584775"/>
          </a:xfrm>
          <a:prstGeom prst="rect">
            <a:avLst/>
          </a:prstGeom>
          <a:noFill/>
        </p:spPr>
        <p:txBody>
          <a:bodyPr wrap="square" rtlCol="0">
            <a:spAutoFit/>
          </a:bodyPr>
          <a:lstStyle/>
          <a:p>
            <a:r>
              <a:rPr kumimoji="1" lang="en-US" altLang="zh-CN" sz="3200">
                <a:solidFill>
                  <a:srgbClr val="1C1163"/>
                </a:solidFill>
                <a:latin typeface="Alibaba PuHuiTi" pitchFamily="18" charset="-122"/>
                <a:ea typeface="Alibaba PuHuiTi" pitchFamily="18" charset="-122"/>
                <a:cs typeface="Alibaba PuHuiTi" pitchFamily="18" charset="-122"/>
              </a:rPr>
              <a:t> Executive Summary</a:t>
            </a:r>
          </a:p>
        </p:txBody>
      </p:sp>
      <p:sp>
        <p:nvSpPr>
          <p:cNvPr id="18" name="矩形 17">
            <a:extLst>
              <a:ext uri="{FF2B5EF4-FFF2-40B4-BE49-F238E27FC236}">
                <a16:creationId xmlns:a16="http://schemas.microsoft.com/office/drawing/2014/main" id="{7228EB81-EEFB-4029-A360-BE77DBCA2FBA}"/>
              </a:ext>
            </a:extLst>
          </p:cNvPr>
          <p:cNvSpPr/>
          <p:nvPr/>
        </p:nvSpPr>
        <p:spPr>
          <a:xfrm>
            <a:off x="2652933" y="4290200"/>
            <a:ext cx="2888551"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Project Summary</a:t>
            </a:r>
          </a:p>
        </p:txBody>
      </p:sp>
      <p:sp>
        <p:nvSpPr>
          <p:cNvPr id="19" name="矩形 18">
            <a:extLst>
              <a:ext uri="{FF2B5EF4-FFF2-40B4-BE49-F238E27FC236}">
                <a16:creationId xmlns:a16="http://schemas.microsoft.com/office/drawing/2014/main" id="{6A4F6D35-D069-4F21-9C01-71BCFA1BB79A}"/>
              </a:ext>
            </a:extLst>
          </p:cNvPr>
          <p:cNvSpPr/>
          <p:nvPr/>
        </p:nvSpPr>
        <p:spPr>
          <a:xfrm>
            <a:off x="2652933" y="5080429"/>
            <a:ext cx="1566527"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chemeClr val="bg2">
                    <a:lumMod val="25000"/>
                  </a:schemeClr>
                </a:solidFill>
                <a:latin typeface="Alibaba PuHuiTi Light" charset="-122"/>
                <a:ea typeface="Alibaba PuHuiTi Light" charset="-122"/>
                <a:cs typeface="Alibaba PuHuiTi Light" charset="-122"/>
              </a:rPr>
              <a:t>Findings </a:t>
            </a:r>
          </a:p>
        </p:txBody>
      </p:sp>
    </p:spTree>
    <p:extLst>
      <p:ext uri="{BB962C8B-B14F-4D97-AF65-F5344CB8AC3E}">
        <p14:creationId xmlns:p14="http://schemas.microsoft.com/office/powerpoint/2010/main" val="164386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8" name="图片 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9EBCF26F-904B-824A-BBC0-674F3632B6FE}"/>
              </a:ext>
            </a:extLst>
          </p:cNvPr>
          <p:cNvPicPr>
            <a:picLocks noChangeAspect="1"/>
          </p:cNvPicPr>
          <p:nvPr/>
        </p:nvPicPr>
        <p:blipFill rotWithShape="1">
          <a:blip r:embed="rId3">
            <a:alphaModFix amt="20000"/>
          </a:blip>
          <a:srcRect b="16449"/>
          <a:stretch/>
        </p:blipFill>
        <p:spPr>
          <a:xfrm>
            <a:off x="0" y="0"/>
            <a:ext cx="12222135" cy="6858000"/>
          </a:xfrm>
          <a:prstGeom prst="rect">
            <a:avLst/>
          </a:prstGeom>
        </p:spPr>
      </p:pic>
      <p:sp>
        <p:nvSpPr>
          <p:cNvPr id="22" name="文本框 2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C3D5EF3-D8B5-344F-8CD8-E078CE494E72}"/>
              </a:ext>
            </a:extLst>
          </p:cNvPr>
          <p:cNvSpPr txBox="1"/>
          <p:nvPr/>
        </p:nvSpPr>
        <p:spPr>
          <a:xfrm>
            <a:off x="4711331" y="1852772"/>
            <a:ext cx="6529929" cy="230832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0" i="0" u="none" strike="noStrike" kern="1200" cap="none" spc="0" normalizeH="0" baseline="0" noProof="0" dirty="0">
                <a:ln>
                  <a:noFill/>
                </a:ln>
                <a:solidFill>
                  <a:srgbClr val="1C1163"/>
                </a:solidFill>
                <a:effectLst/>
                <a:uLnTx/>
                <a:uFillTx/>
                <a:latin typeface="Alibaba PuHuiTi Medium" pitchFamily="18" charset="-122"/>
                <a:ea typeface="Alibaba PuHuiTi Medium"/>
                <a:cs typeface="Alibaba PuHuiTi Medium" pitchFamily="18" charset="-122"/>
              </a:rPr>
              <a:t>THANKS!</a:t>
            </a:r>
          </a:p>
          <a:p>
            <a:pPr algn="ctr">
              <a:defRPr/>
            </a:pPr>
            <a:endParaRPr lang="en-US" altLang="zh-CN" sz="7200" dirty="0">
              <a:solidFill>
                <a:srgbClr val="1C1163"/>
              </a:solidFill>
              <a:latin typeface="Alibaba PuHuiTi Medium"/>
              <a:ea typeface="Alibaba PuHuiTi Medium"/>
              <a:cs typeface="Alibaba PuHuiTi Medium" pitchFamily="18" charset="-122"/>
            </a:endParaRPr>
          </a:p>
        </p:txBody>
      </p:sp>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Tree>
    <p:extLst>
      <p:ext uri="{BB962C8B-B14F-4D97-AF65-F5344CB8AC3E}">
        <p14:creationId xmlns:p14="http://schemas.microsoft.com/office/powerpoint/2010/main" val="407093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3" name="矩形: 圆角 2">
            <a:extLst>
              <a:ext uri="{FF2B5EF4-FFF2-40B4-BE49-F238E27FC236}">
                <a16:creationId xmlns:a16="http://schemas.microsoft.com/office/drawing/2014/main" id="{D081C7C3-B96C-4F6F-95C9-F85ABF5A1AF5}"/>
              </a:ext>
            </a:extLst>
          </p:cNvPr>
          <p:cNvSpPr/>
          <p:nvPr/>
        </p:nvSpPr>
        <p:spPr>
          <a:xfrm>
            <a:off x="1408323" y="811869"/>
            <a:ext cx="9276203" cy="1766516"/>
          </a:xfrm>
          <a:prstGeom prst="roundRect">
            <a:avLst/>
          </a:prstGeom>
          <a:solidFill>
            <a:schemeClr val="bg2"/>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ts val="3900"/>
              </a:lnSpc>
            </a:pPr>
            <a:r>
              <a:rPr lang="en-US" altLang="zh-CN" sz="2400">
                <a:solidFill>
                  <a:srgbClr val="1C1163"/>
                </a:solidFill>
                <a:latin typeface="Alibaba PuHuiTi Light" charset="-122"/>
                <a:ea typeface="Alibaba PuHuiTi Light"/>
                <a:cs typeface="Alibaba PuHuiTi Light" charset="-122"/>
              </a:rPr>
              <a:t>How investor attention as measured by Google Search Volume Index(GSVI) impacts prices and trading volume of stocks?</a:t>
            </a:r>
            <a:endParaRPr lang="zh-CN" altLang="en-US" sz="2400">
              <a:solidFill>
                <a:srgbClr val="1C1163"/>
              </a:solidFill>
              <a:latin typeface="Alibaba PuHuiTi Light" charset="-122"/>
              <a:ea typeface="Alibaba PuHuiTi Light"/>
              <a:cs typeface="Alibaba PuHuiTi Light" charset="-122"/>
            </a:endParaRPr>
          </a:p>
          <a:p>
            <a:pPr algn="ctr"/>
            <a:endParaRPr lang="zh-CN" altLang="en-US" sz="2800"/>
          </a:p>
        </p:txBody>
      </p:sp>
      <p:pic>
        <p:nvPicPr>
          <p:cNvPr id="9" name="图形 8"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3751F7F8-735D-46DD-A375-75744AD9A6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279" y="206738"/>
            <a:ext cx="505745" cy="505745"/>
          </a:xfrm>
          <a:prstGeom prst="rect">
            <a:avLst/>
          </a:prstGeom>
        </p:spPr>
      </p:pic>
      <p:pic>
        <p:nvPicPr>
          <p:cNvPr id="16" name="图形 15"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B0BCF466-4495-457A-A143-CA9D4B27B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795" y="2666083"/>
            <a:ext cx="505745" cy="505745"/>
          </a:xfrm>
          <a:prstGeom prst="rect">
            <a:avLst/>
          </a:prstGeom>
        </p:spPr>
      </p:pic>
      <p:sp>
        <p:nvSpPr>
          <p:cNvPr id="17" name="矩形: 圆角 16">
            <a:extLst>
              <a:ext uri="{FF2B5EF4-FFF2-40B4-BE49-F238E27FC236}">
                <a16:creationId xmlns:a16="http://schemas.microsoft.com/office/drawing/2014/main" id="{FB832C80-6C48-4C79-91BD-76CBF45CB24C}"/>
              </a:ext>
            </a:extLst>
          </p:cNvPr>
          <p:cNvSpPr/>
          <p:nvPr/>
        </p:nvSpPr>
        <p:spPr>
          <a:xfrm>
            <a:off x="639492" y="3295316"/>
            <a:ext cx="10110617" cy="2747867"/>
          </a:xfrm>
          <a:prstGeom prst="roundRect">
            <a:avLst/>
          </a:prstGeom>
          <a:solidFill>
            <a:schemeClr val="bg2"/>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ts val="3900"/>
              </a:lnSpc>
            </a:pPr>
            <a:r>
              <a:rPr lang="en-US" sz="2800">
                <a:solidFill>
                  <a:schemeClr val="tx1"/>
                </a:solidFill>
                <a:ea typeface="+mn-lt"/>
                <a:cs typeface="+mn-lt"/>
              </a:rPr>
              <a:t>GSVI which is used as a proxy for investor attention significantly explains change in stock price and volume</a:t>
            </a:r>
            <a:endParaRPr lang="zh-CN" altLang="en-US">
              <a:solidFill>
                <a:schemeClr val="tx1"/>
              </a:solidFill>
              <a:ea typeface="等线"/>
            </a:endParaRPr>
          </a:p>
        </p:txBody>
      </p:sp>
      <p:cxnSp>
        <p:nvCxnSpPr>
          <p:cNvPr id="18"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7D67CA25-6E36-4984-AD20-B57CECAB7EE6}"/>
              </a:ext>
            </a:extLst>
          </p:cNvPr>
          <p:cNvCxnSpPr>
            <a:cxnSpLocks/>
          </p:cNvCxnSpPr>
          <p:nvPr/>
        </p:nvCxnSpPr>
        <p:spPr>
          <a:xfrm>
            <a:off x="638978" y="708857"/>
            <a:ext cx="2908453"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cxnSp>
        <p:nvCxnSpPr>
          <p:cNvPr id="25"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51B3E7A-E129-4BCD-A043-5A5393E25026}"/>
              </a:ext>
            </a:extLst>
          </p:cNvPr>
          <p:cNvCxnSpPr>
            <a:cxnSpLocks/>
          </p:cNvCxnSpPr>
          <p:nvPr/>
        </p:nvCxnSpPr>
        <p:spPr>
          <a:xfrm>
            <a:off x="1137121" y="3158460"/>
            <a:ext cx="1429780"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9C6AAEF6-D269-4DAA-8449-6C1141D2EB0F}"/>
              </a:ext>
            </a:extLst>
          </p:cNvPr>
          <p:cNvSpPr/>
          <p:nvPr/>
        </p:nvSpPr>
        <p:spPr>
          <a:xfrm>
            <a:off x="1322024" y="182069"/>
            <a:ext cx="2888551"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Project summary</a:t>
            </a:r>
          </a:p>
        </p:txBody>
      </p:sp>
      <p:sp>
        <p:nvSpPr>
          <p:cNvPr id="31" name="矩形 30">
            <a:extLst>
              <a:ext uri="{FF2B5EF4-FFF2-40B4-BE49-F238E27FC236}">
                <a16:creationId xmlns:a16="http://schemas.microsoft.com/office/drawing/2014/main" id="{48AC6319-F88F-4712-9E31-BFAD29FA27E6}"/>
              </a:ext>
            </a:extLst>
          </p:cNvPr>
          <p:cNvSpPr/>
          <p:nvPr/>
        </p:nvSpPr>
        <p:spPr>
          <a:xfrm>
            <a:off x="1402751" y="2666083"/>
            <a:ext cx="1429780"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Findings</a:t>
            </a:r>
            <a:endParaRPr lang="en-US" altLang="zh-CN" sz="2400">
              <a:solidFill>
                <a:schemeClr val="bg2">
                  <a:lumMod val="25000"/>
                </a:schemeClr>
              </a:solidFill>
              <a:latin typeface="Alibaba PuHuiTi Light" charset="-122"/>
              <a:ea typeface="Alibaba PuHuiTi Light" charset="-122"/>
              <a:cs typeface="Alibaba PuHuiTi Light" charset="-122"/>
            </a:endParaRPr>
          </a:p>
        </p:txBody>
      </p:sp>
      <p:pic>
        <p:nvPicPr>
          <p:cNvPr id="5" name="图片 5" descr="图标&#10;&#10;已自动生成说明">
            <a:extLst>
              <a:ext uri="{FF2B5EF4-FFF2-40B4-BE49-F238E27FC236}">
                <a16:creationId xmlns:a16="http://schemas.microsoft.com/office/drawing/2014/main" id="{48718C3C-BD7E-4B8F-81B8-069C7F6229E1}"/>
              </a:ext>
            </a:extLst>
          </p:cNvPr>
          <p:cNvPicPr>
            <a:picLocks noChangeAspect="1"/>
          </p:cNvPicPr>
          <p:nvPr/>
        </p:nvPicPr>
        <p:blipFill>
          <a:blip r:embed="rId6"/>
          <a:stretch>
            <a:fillRect/>
          </a:stretch>
        </p:blipFill>
        <p:spPr>
          <a:xfrm>
            <a:off x="9643978" y="3692654"/>
            <a:ext cx="1352885" cy="1772059"/>
          </a:xfrm>
          <a:prstGeom prst="rect">
            <a:avLst/>
          </a:prstGeom>
        </p:spPr>
      </p:pic>
    </p:spTree>
    <p:extLst>
      <p:ext uri="{BB962C8B-B14F-4D97-AF65-F5344CB8AC3E}">
        <p14:creationId xmlns:p14="http://schemas.microsoft.com/office/powerpoint/2010/main" val="359743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组合 1"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ED2476F-DEED-434F-AE47-BDC1F22A59E1}"/>
              </a:ext>
            </a:extLst>
          </p:cNvPr>
          <p:cNvGrpSpPr/>
          <p:nvPr/>
        </p:nvGrpSpPr>
        <p:grpSpPr>
          <a:xfrm>
            <a:off x="973304" y="2163610"/>
            <a:ext cx="5059435" cy="1244472"/>
            <a:chOff x="1338580" y="2544617"/>
            <a:chExt cx="5059435" cy="1244472"/>
          </a:xfrm>
        </p:grpSpPr>
        <p:sp>
          <p:nvSpPr>
            <p:cNvPr id="6" name="矩形 5">
              <a:extLst>
                <a:ext uri="{FF2B5EF4-FFF2-40B4-BE49-F238E27FC236}">
                  <a16:creationId xmlns:a16="http://schemas.microsoft.com/office/drawing/2014/main" id="{D911FD08-E156-A94B-A4C9-8C821983D45F}"/>
                </a:ext>
              </a:extLst>
            </p:cNvPr>
            <p:cNvSpPr/>
            <p:nvPr/>
          </p:nvSpPr>
          <p:spPr>
            <a:xfrm>
              <a:off x="2566517" y="3275111"/>
              <a:ext cx="227948" cy="307777"/>
            </a:xfrm>
            <a:prstGeom prst="rect">
              <a:avLst/>
            </a:prstGeom>
          </p:spPr>
          <p:txBody>
            <a:bodyPr wrap="none">
              <a:spAutoFit/>
            </a:bodyPr>
            <a:lstStyle/>
            <a:p>
              <a:r>
                <a:rPr lang="en-US" altLang="zh-CN" sz="1400">
                  <a:solidFill>
                    <a:srgbClr val="1C1163">
                      <a:alpha val="70000"/>
                    </a:srgbClr>
                  </a:solidFill>
                  <a:latin typeface="Alibaba PuHuiTi Light" pitchFamily="18" charset="-122"/>
                  <a:ea typeface="Alibaba PuHuiTi Light" pitchFamily="18" charset="-122"/>
                  <a:cs typeface="Alibaba PuHuiTi Light" pitchFamily="18" charset="-122"/>
                </a:rPr>
                <a:t>.</a:t>
              </a:r>
              <a:endParaRPr lang="zh-CN" altLang="en-US" sz="1400"/>
            </a:p>
          </p:txBody>
        </p:sp>
        <p:sp>
          <p:nvSpPr>
            <p:cNvPr id="7" name="三角形 6">
              <a:extLst>
                <a:ext uri="{FF2B5EF4-FFF2-40B4-BE49-F238E27FC236}">
                  <a16:creationId xmlns:a16="http://schemas.microsoft.com/office/drawing/2014/main" id="{00819664-B090-1D43-9D75-8B982F2D746D}"/>
                </a:ext>
              </a:extLst>
            </p:cNvPr>
            <p:cNvSpPr/>
            <p:nvPr/>
          </p:nvSpPr>
          <p:spPr>
            <a:xfrm rot="5400000">
              <a:off x="1252755" y="2630442"/>
              <a:ext cx="1244472" cy="1072821"/>
            </a:xfrm>
            <a:prstGeom prst="triangle">
              <a:avLst/>
            </a:prstGeom>
            <a:solidFill>
              <a:srgbClr val="F4F4F4"/>
            </a:solidFill>
            <a:ln w="25400">
              <a:solidFill>
                <a:srgbClr val="1C1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0652EA96-C72C-6049-AF25-EC107858B798}"/>
                </a:ext>
              </a:extLst>
            </p:cNvPr>
            <p:cNvSpPr txBox="1"/>
            <p:nvPr/>
          </p:nvSpPr>
          <p:spPr>
            <a:xfrm>
              <a:off x="1399476" y="2896586"/>
              <a:ext cx="8172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a:ln>
                    <a:noFill/>
                  </a:ln>
                  <a:solidFill>
                    <a:srgbClr val="1C1163"/>
                  </a:solidFill>
                  <a:effectLst/>
                  <a:uLnTx/>
                  <a:uFillTx/>
                  <a:latin typeface="Alibaba PuHuiTi" pitchFamily="18" charset="-122"/>
                  <a:ea typeface="Alibaba PuHuiTi" pitchFamily="18" charset="-122"/>
                  <a:cs typeface="Alibaba PuHuiTi" pitchFamily="18" charset="-122"/>
                </a:rPr>
                <a:t>02</a:t>
              </a:r>
            </a:p>
          </p:txBody>
        </p:sp>
        <p:sp>
          <p:nvSpPr>
            <p:cNvPr id="8" name="矩形 7">
              <a:extLst>
                <a:ext uri="{FF2B5EF4-FFF2-40B4-BE49-F238E27FC236}">
                  <a16:creationId xmlns:a16="http://schemas.microsoft.com/office/drawing/2014/main" id="{044000A4-463C-384C-BEF7-1C6C3163E3B2}"/>
                </a:ext>
              </a:extLst>
            </p:cNvPr>
            <p:cNvSpPr/>
            <p:nvPr/>
          </p:nvSpPr>
          <p:spPr>
            <a:xfrm>
              <a:off x="2566517" y="2874464"/>
              <a:ext cx="3831498" cy="584775"/>
            </a:xfrm>
            <a:prstGeom prst="rect">
              <a:avLst/>
            </a:prstGeom>
          </p:spPr>
          <p:txBody>
            <a:bodyPr wrap="none">
              <a:spAutoFit/>
            </a:bodyPr>
            <a:lstStyle/>
            <a:p>
              <a:r>
                <a:rPr kumimoji="1" lang="en-US" altLang="zh-CN" sz="3200" b="1">
                  <a:solidFill>
                    <a:srgbClr val="1C1163"/>
                  </a:solidFill>
                  <a:ea typeface="Alibaba PuHuiTi"/>
                </a:rPr>
                <a:t>Literature Overview</a:t>
              </a:r>
              <a:endParaRPr kumimoji="1" lang="zh-CN" altLang="en-US" sz="3200" b="1">
                <a:solidFill>
                  <a:srgbClr val="1C1163"/>
                </a:solidFill>
                <a:ea typeface="Alibaba PuHuiTi"/>
              </a:endParaRPr>
            </a:p>
          </p:txBody>
        </p:sp>
      </p:grpSp>
      <p:grpSp>
        <p:nvGrpSpPr>
          <p:cNvPr id="15" name="组合 1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E50714DD-898D-324C-81A3-6E4DF23D7544}"/>
              </a:ext>
            </a:extLst>
          </p:cNvPr>
          <p:cNvGrpSpPr/>
          <p:nvPr/>
        </p:nvGrpSpPr>
        <p:grpSpPr>
          <a:xfrm rot="5400000">
            <a:off x="4787681" y="-161412"/>
            <a:ext cx="9396582" cy="5412059"/>
            <a:chOff x="3667373" y="-1247440"/>
            <a:chExt cx="9396582" cy="6136492"/>
          </a:xfrm>
        </p:grpSpPr>
        <p:sp>
          <p:nvSpPr>
            <p:cNvPr id="9" name="三角形 8">
              <a:extLst>
                <a:ext uri="{FF2B5EF4-FFF2-40B4-BE49-F238E27FC236}">
                  <a16:creationId xmlns:a16="http://schemas.microsoft.com/office/drawing/2014/main" id="{6323CC84-92DE-F941-A5E7-8D19888429DA}"/>
                </a:ext>
              </a:extLst>
            </p:cNvPr>
            <p:cNvSpPr/>
            <p:nvPr/>
          </p:nvSpPr>
          <p:spPr>
            <a:xfrm rot="5400000">
              <a:off x="5915047" y="-622063"/>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三角形 9">
              <a:extLst>
                <a:ext uri="{FF2B5EF4-FFF2-40B4-BE49-F238E27FC236}">
                  <a16:creationId xmlns:a16="http://schemas.microsoft.com/office/drawing/2014/main" id="{C8F8BFBD-2C1B-9A44-ACCF-7CF7544B611C}"/>
                </a:ext>
              </a:extLst>
            </p:cNvPr>
            <p:cNvSpPr/>
            <p:nvPr/>
          </p:nvSpPr>
          <p:spPr>
            <a:xfrm rot="1800000">
              <a:off x="7046004" y="689848"/>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4B8DDAEA-3A1A-2549-B0B9-5418CDACBCA9}"/>
                </a:ext>
              </a:extLst>
            </p:cNvPr>
            <p:cNvSpPr/>
            <p:nvPr/>
          </p:nvSpPr>
          <p:spPr>
            <a:xfrm rot="5400000">
              <a:off x="9309176" y="1315225"/>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CEE0BF9D-A378-BA41-904C-98CB83C58063}"/>
                </a:ext>
              </a:extLst>
            </p:cNvPr>
            <p:cNvSpPr/>
            <p:nvPr/>
          </p:nvSpPr>
          <p:spPr>
            <a:xfrm rot="1800000">
              <a:off x="10440133" y="2627136"/>
              <a:ext cx="2623822" cy="2261916"/>
            </a:xfrm>
            <a:prstGeom prst="triangle">
              <a:avLst>
                <a:gd name="adj" fmla="val 50000"/>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三角形 13">
              <a:extLst>
                <a:ext uri="{FF2B5EF4-FFF2-40B4-BE49-F238E27FC236}">
                  <a16:creationId xmlns:a16="http://schemas.microsoft.com/office/drawing/2014/main" id="{AC58AB52-8CD1-8B44-926B-14B60705AB0A}"/>
                </a:ext>
              </a:extLst>
            </p:cNvPr>
            <p:cNvSpPr/>
            <p:nvPr/>
          </p:nvSpPr>
          <p:spPr>
            <a:xfrm rot="1800000">
              <a:off x="3667373" y="-1247440"/>
              <a:ext cx="2623822" cy="2261916"/>
            </a:xfrm>
            <a:prstGeom prst="triangle">
              <a:avLst/>
            </a:prstGeom>
            <a:solidFill>
              <a:srgbClr val="F4F4F4"/>
            </a:solidFill>
            <a:ln w="25400">
              <a:solidFill>
                <a:srgbClr val="1C1163">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线连接符 12"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CCD90A57-27CD-8348-84B3-C7C928973D1B}"/>
              </a:ext>
            </a:extLst>
          </p:cNvPr>
          <p:cNvCxnSpPr>
            <a:cxnSpLocks/>
          </p:cNvCxnSpPr>
          <p:nvPr/>
        </p:nvCxnSpPr>
        <p:spPr>
          <a:xfrm>
            <a:off x="2763848" y="3047992"/>
            <a:ext cx="3526783"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4" name="矩形 3">
            <a:extLst>
              <a:ext uri="{FF2B5EF4-FFF2-40B4-BE49-F238E27FC236}">
                <a16:creationId xmlns:a16="http://schemas.microsoft.com/office/drawing/2014/main" id="{B3E33195-1B5B-4D72-A12B-1A37ECF56ADE}"/>
              </a:ext>
            </a:extLst>
          </p:cNvPr>
          <p:cNvSpPr/>
          <p:nvPr/>
        </p:nvSpPr>
        <p:spPr>
          <a:xfrm>
            <a:off x="2201241" y="3763715"/>
            <a:ext cx="3293825"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Project functionality</a:t>
            </a:r>
          </a:p>
        </p:txBody>
      </p:sp>
      <p:sp>
        <p:nvSpPr>
          <p:cNvPr id="18" name="矩形 17">
            <a:extLst>
              <a:ext uri="{FF2B5EF4-FFF2-40B4-BE49-F238E27FC236}">
                <a16:creationId xmlns:a16="http://schemas.microsoft.com/office/drawing/2014/main" id="{B95A2115-6974-45AA-997C-CF0E9E2DB5E4}"/>
              </a:ext>
            </a:extLst>
          </p:cNvPr>
          <p:cNvSpPr/>
          <p:nvPr/>
        </p:nvSpPr>
        <p:spPr>
          <a:xfrm>
            <a:off x="2201240" y="4500823"/>
            <a:ext cx="4661863"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chemeClr val="bg2">
                    <a:lumMod val="25000"/>
                  </a:schemeClr>
                </a:solidFill>
                <a:latin typeface="Alibaba PuHuiTi Light" charset="-122"/>
                <a:ea typeface="Alibaba PuHuiTi Light" charset="-122"/>
                <a:cs typeface="Alibaba PuHuiTi Light" charset="-122"/>
              </a:rPr>
              <a:t>Proxies for Investor Attention</a:t>
            </a:r>
          </a:p>
        </p:txBody>
      </p:sp>
      <p:sp>
        <p:nvSpPr>
          <p:cNvPr id="19" name="矩形 18">
            <a:extLst>
              <a:ext uri="{FF2B5EF4-FFF2-40B4-BE49-F238E27FC236}">
                <a16:creationId xmlns:a16="http://schemas.microsoft.com/office/drawing/2014/main" id="{A4AFA2AA-B681-48B0-AB60-B8FE58C07EBC}"/>
              </a:ext>
            </a:extLst>
          </p:cNvPr>
          <p:cNvSpPr/>
          <p:nvPr/>
        </p:nvSpPr>
        <p:spPr>
          <a:xfrm>
            <a:off x="2201241" y="5237931"/>
            <a:ext cx="2204636"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Prior studies</a:t>
            </a:r>
          </a:p>
        </p:txBody>
      </p:sp>
    </p:spTree>
    <p:extLst>
      <p:ext uri="{BB962C8B-B14F-4D97-AF65-F5344CB8AC3E}">
        <p14:creationId xmlns:p14="http://schemas.microsoft.com/office/powerpoint/2010/main" val="34837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 name="图片 8" descr="文本&#10;&#10;已自动生成说明">
            <a:extLst>
              <a:ext uri="{FF2B5EF4-FFF2-40B4-BE49-F238E27FC236}">
                <a16:creationId xmlns:a16="http://schemas.microsoft.com/office/drawing/2014/main" id="{EE182B9C-15F5-44C0-A441-AE44F835414C}"/>
              </a:ext>
            </a:extLst>
          </p:cNvPr>
          <p:cNvPicPr>
            <a:picLocks noChangeAspect="1"/>
          </p:cNvPicPr>
          <p:nvPr/>
        </p:nvPicPr>
        <p:blipFill>
          <a:blip r:embed="rId2"/>
          <a:stretch>
            <a:fillRect/>
          </a:stretch>
        </p:blipFill>
        <p:spPr>
          <a:xfrm>
            <a:off x="2438400" y="1099510"/>
            <a:ext cx="8010357" cy="4137609"/>
          </a:xfrm>
          <a:prstGeom prst="rect">
            <a:avLst/>
          </a:prstGeom>
        </p:spPr>
      </p:pic>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sp>
        <p:nvSpPr>
          <p:cNvPr id="17" name="矩形 16">
            <a:extLst>
              <a:ext uri="{FF2B5EF4-FFF2-40B4-BE49-F238E27FC236}">
                <a16:creationId xmlns:a16="http://schemas.microsoft.com/office/drawing/2014/main" id="{FC150046-5111-48B3-BC8E-67C6296D04ED}"/>
              </a:ext>
            </a:extLst>
          </p:cNvPr>
          <p:cNvSpPr/>
          <p:nvPr/>
        </p:nvSpPr>
        <p:spPr>
          <a:xfrm>
            <a:off x="2333248" y="4865086"/>
            <a:ext cx="9860095" cy="761863"/>
          </a:xfrm>
          <a:prstGeom prst="rect">
            <a:avLst/>
          </a:prstGeom>
          <a:solidFill>
            <a:srgbClr val="C0C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a:solidFill>
                  <a:schemeClr val="tx1"/>
                </a:solidFill>
              </a:rPr>
              <a:t>-How to make informed/smart investment decisions?</a:t>
            </a:r>
            <a:endParaRPr lang="zh-CN" altLang="en-US" sz="3200" b="1">
              <a:solidFill>
                <a:schemeClr val="tx1"/>
              </a:solidFill>
            </a:endParaRPr>
          </a:p>
        </p:txBody>
      </p:sp>
      <p:sp>
        <p:nvSpPr>
          <p:cNvPr id="16" name="矩形 15">
            <a:extLst>
              <a:ext uri="{FF2B5EF4-FFF2-40B4-BE49-F238E27FC236}">
                <a16:creationId xmlns:a16="http://schemas.microsoft.com/office/drawing/2014/main" id="{8C91C6BE-114E-4D6F-AA42-16E0199875B2}"/>
              </a:ext>
            </a:extLst>
          </p:cNvPr>
          <p:cNvSpPr/>
          <p:nvPr/>
        </p:nvSpPr>
        <p:spPr>
          <a:xfrm>
            <a:off x="443611" y="2355898"/>
            <a:ext cx="11750615" cy="1609065"/>
          </a:xfrm>
          <a:prstGeom prst="rect">
            <a:avLst/>
          </a:prstGeom>
          <a:solidFill>
            <a:srgbClr val="C0C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3200" b="1">
                <a:solidFill>
                  <a:schemeClr val="tx1"/>
                </a:solidFill>
                <a:ea typeface="等线"/>
              </a:rPr>
              <a:t>-</a:t>
            </a:r>
            <a:r>
              <a:rPr lang="en-US" altLang="zh-CN" sz="3200" b="1">
                <a:solidFill>
                  <a:schemeClr val="tx1"/>
                </a:solidFill>
                <a:ea typeface="+mn-lt"/>
                <a:cs typeface="+mn-lt"/>
              </a:rPr>
              <a:t>we </a:t>
            </a:r>
            <a:r>
              <a:rPr lang="en-US" sz="3200" b="1">
                <a:solidFill>
                  <a:schemeClr val="tx1"/>
                </a:solidFill>
                <a:ea typeface="+mn-lt"/>
                <a:cs typeface="+mn-lt"/>
              </a:rPr>
              <a:t>proposed a new and direct measure of investor attention using search frequency in Google and try to reveal how that measure correlates with Stock returns.</a:t>
            </a:r>
            <a:endParaRPr lang="en-US">
              <a:solidFill>
                <a:schemeClr val="tx1"/>
              </a:solidFill>
              <a:ea typeface="等线"/>
            </a:endParaRPr>
          </a:p>
        </p:txBody>
      </p:sp>
      <p:sp>
        <p:nvSpPr>
          <p:cNvPr id="4" name="矩形 3">
            <a:extLst>
              <a:ext uri="{FF2B5EF4-FFF2-40B4-BE49-F238E27FC236}">
                <a16:creationId xmlns:a16="http://schemas.microsoft.com/office/drawing/2014/main" id="{3D638C7B-9C87-4566-BEA9-3155B3DF43AB}"/>
              </a:ext>
            </a:extLst>
          </p:cNvPr>
          <p:cNvSpPr/>
          <p:nvPr/>
        </p:nvSpPr>
        <p:spPr>
          <a:xfrm>
            <a:off x="-4548" y="60663"/>
            <a:ext cx="4577193" cy="867674"/>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3200">
                <a:solidFill>
                  <a:schemeClr val="bg2">
                    <a:lumMod val="25000"/>
                  </a:schemeClr>
                </a:solidFill>
                <a:latin typeface="Alibaba PuHuiTi Light" charset="-122"/>
                <a:ea typeface="Alibaba PuHuiTi Light"/>
                <a:cs typeface="Alibaba PuHuiTi Light" charset="-122"/>
              </a:rPr>
              <a:t>Project functionality</a:t>
            </a:r>
          </a:p>
        </p:txBody>
      </p:sp>
      <p:pic>
        <p:nvPicPr>
          <p:cNvPr id="6" name="图片 6" descr="图标&#10;&#10;已自动生成说明">
            <a:extLst>
              <a:ext uri="{FF2B5EF4-FFF2-40B4-BE49-F238E27FC236}">
                <a16:creationId xmlns:a16="http://schemas.microsoft.com/office/drawing/2014/main" id="{899804D1-6202-42B8-AFCB-362302C57077}"/>
              </a:ext>
            </a:extLst>
          </p:cNvPr>
          <p:cNvPicPr>
            <a:picLocks noChangeAspect="1"/>
          </p:cNvPicPr>
          <p:nvPr/>
        </p:nvPicPr>
        <p:blipFill>
          <a:blip r:embed="rId3"/>
          <a:stretch>
            <a:fillRect/>
          </a:stretch>
        </p:blipFill>
        <p:spPr>
          <a:xfrm flipH="1">
            <a:off x="10788064" y="312487"/>
            <a:ext cx="1404186" cy="1714500"/>
          </a:xfrm>
          <a:prstGeom prst="rect">
            <a:avLst/>
          </a:prstGeom>
        </p:spPr>
      </p:pic>
      <p:pic>
        <p:nvPicPr>
          <p:cNvPr id="7" name="图片 7" descr="图标&#10;&#10;已自动生成说明">
            <a:extLst>
              <a:ext uri="{FF2B5EF4-FFF2-40B4-BE49-F238E27FC236}">
                <a16:creationId xmlns:a16="http://schemas.microsoft.com/office/drawing/2014/main" id="{C5929068-950B-4AFA-8CB9-F12D6B4BE37B}"/>
              </a:ext>
            </a:extLst>
          </p:cNvPr>
          <p:cNvPicPr>
            <a:picLocks noChangeAspect="1"/>
          </p:cNvPicPr>
          <p:nvPr/>
        </p:nvPicPr>
        <p:blipFill>
          <a:blip r:embed="rId4"/>
          <a:stretch>
            <a:fillRect/>
          </a:stretch>
        </p:blipFill>
        <p:spPr>
          <a:xfrm flipH="1">
            <a:off x="5598" y="4652294"/>
            <a:ext cx="630488" cy="1590675"/>
          </a:xfrm>
          <a:prstGeom prst="rect">
            <a:avLst/>
          </a:prstGeom>
        </p:spPr>
      </p:pic>
    </p:spTree>
    <p:extLst>
      <p:ext uri="{BB962C8B-B14F-4D97-AF65-F5344CB8AC3E}">
        <p14:creationId xmlns:p14="http://schemas.microsoft.com/office/powerpoint/2010/main" val="94984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BA83D809-7676-4408-813F-B0BB35B81AEC}"/>
              </a:ext>
            </a:extLst>
          </p:cNvPr>
          <p:cNvPicPr>
            <a:picLocks noChangeAspect="1"/>
          </p:cNvPicPr>
          <p:nvPr/>
        </p:nvPicPr>
        <p:blipFill>
          <a:blip r:embed="rId2"/>
          <a:stretch>
            <a:fillRect/>
          </a:stretch>
        </p:blipFill>
        <p:spPr>
          <a:xfrm>
            <a:off x="5347" y="-1072"/>
            <a:ext cx="12221410" cy="6860144"/>
          </a:xfrm>
          <a:prstGeom prst="rect">
            <a:avLst/>
          </a:prstGeom>
        </p:spPr>
      </p:pic>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pic>
        <p:nvPicPr>
          <p:cNvPr id="5" name="图片 4">
            <a:extLst>
              <a:ext uri="{FF2B5EF4-FFF2-40B4-BE49-F238E27FC236}">
                <a16:creationId xmlns:a16="http://schemas.microsoft.com/office/drawing/2014/main" id="{112DEA2D-5795-4D84-9A79-E6444161EFE1}"/>
              </a:ext>
            </a:extLst>
          </p:cNvPr>
          <p:cNvPicPr>
            <a:picLocks noChangeAspect="1"/>
          </p:cNvPicPr>
          <p:nvPr/>
        </p:nvPicPr>
        <p:blipFill>
          <a:blip r:embed="rId3"/>
          <a:stretch>
            <a:fillRect/>
          </a:stretch>
        </p:blipFill>
        <p:spPr>
          <a:xfrm>
            <a:off x="8543490" y="4615833"/>
            <a:ext cx="3007604" cy="1468557"/>
          </a:xfrm>
          <a:prstGeom prst="rect">
            <a:avLst/>
          </a:prstGeom>
        </p:spPr>
      </p:pic>
      <p:pic>
        <p:nvPicPr>
          <p:cNvPr id="15" name="图片 14">
            <a:extLst>
              <a:ext uri="{FF2B5EF4-FFF2-40B4-BE49-F238E27FC236}">
                <a16:creationId xmlns:a16="http://schemas.microsoft.com/office/drawing/2014/main" id="{3B9A9AC2-7613-4BDD-9A11-62BD1E0A2017}"/>
              </a:ext>
            </a:extLst>
          </p:cNvPr>
          <p:cNvPicPr>
            <a:picLocks noChangeAspect="1"/>
          </p:cNvPicPr>
          <p:nvPr/>
        </p:nvPicPr>
        <p:blipFill>
          <a:blip r:embed="rId4"/>
          <a:stretch>
            <a:fillRect/>
          </a:stretch>
        </p:blipFill>
        <p:spPr>
          <a:xfrm>
            <a:off x="4865018" y="4088045"/>
            <a:ext cx="2857500" cy="2524125"/>
          </a:xfrm>
          <a:prstGeom prst="rect">
            <a:avLst/>
          </a:prstGeom>
        </p:spPr>
      </p:pic>
      <p:pic>
        <p:nvPicPr>
          <p:cNvPr id="23" name="图片 22">
            <a:extLst>
              <a:ext uri="{FF2B5EF4-FFF2-40B4-BE49-F238E27FC236}">
                <a16:creationId xmlns:a16="http://schemas.microsoft.com/office/drawing/2014/main" id="{FD939460-0E75-4B4B-BE96-65D173FB1840}"/>
              </a:ext>
            </a:extLst>
          </p:cNvPr>
          <p:cNvPicPr>
            <a:picLocks noChangeAspect="1"/>
          </p:cNvPicPr>
          <p:nvPr/>
        </p:nvPicPr>
        <p:blipFill rotWithShape="1">
          <a:blip r:embed="rId5"/>
          <a:srcRect l="5944" t="9914" r="8919"/>
          <a:stretch/>
        </p:blipFill>
        <p:spPr>
          <a:xfrm>
            <a:off x="4653192" y="2379226"/>
            <a:ext cx="2834281" cy="1147715"/>
          </a:xfrm>
          <a:prstGeom prst="rect">
            <a:avLst/>
          </a:prstGeom>
        </p:spPr>
      </p:pic>
      <p:pic>
        <p:nvPicPr>
          <p:cNvPr id="25" name="图片 24">
            <a:extLst>
              <a:ext uri="{FF2B5EF4-FFF2-40B4-BE49-F238E27FC236}">
                <a16:creationId xmlns:a16="http://schemas.microsoft.com/office/drawing/2014/main" id="{A8958EBE-C89A-432E-A2DF-85C7A607225B}"/>
              </a:ext>
            </a:extLst>
          </p:cNvPr>
          <p:cNvPicPr>
            <a:picLocks noChangeAspect="1"/>
          </p:cNvPicPr>
          <p:nvPr/>
        </p:nvPicPr>
        <p:blipFill rotWithShape="1">
          <a:blip r:embed="rId6"/>
          <a:srcRect l="15811"/>
          <a:stretch/>
        </p:blipFill>
        <p:spPr>
          <a:xfrm>
            <a:off x="59596" y="1484236"/>
            <a:ext cx="2257956" cy="1797255"/>
          </a:xfrm>
          <a:prstGeom prst="rect">
            <a:avLst/>
          </a:prstGeom>
        </p:spPr>
      </p:pic>
      <p:pic>
        <p:nvPicPr>
          <p:cNvPr id="27" name="图片 26">
            <a:extLst>
              <a:ext uri="{FF2B5EF4-FFF2-40B4-BE49-F238E27FC236}">
                <a16:creationId xmlns:a16="http://schemas.microsoft.com/office/drawing/2014/main" id="{80265762-5F5C-41B8-BFC1-7A4C217CCC56}"/>
              </a:ext>
            </a:extLst>
          </p:cNvPr>
          <p:cNvPicPr>
            <a:picLocks noChangeAspect="1"/>
          </p:cNvPicPr>
          <p:nvPr/>
        </p:nvPicPr>
        <p:blipFill>
          <a:blip r:embed="rId7"/>
          <a:stretch>
            <a:fillRect/>
          </a:stretch>
        </p:blipFill>
        <p:spPr>
          <a:xfrm>
            <a:off x="8831" y="3923133"/>
            <a:ext cx="4340761" cy="2508347"/>
          </a:xfrm>
          <a:prstGeom prst="rect">
            <a:avLst/>
          </a:prstGeom>
        </p:spPr>
      </p:pic>
      <p:pic>
        <p:nvPicPr>
          <p:cNvPr id="29" name="图片 28">
            <a:extLst>
              <a:ext uri="{FF2B5EF4-FFF2-40B4-BE49-F238E27FC236}">
                <a16:creationId xmlns:a16="http://schemas.microsoft.com/office/drawing/2014/main" id="{7678DAEA-6839-4E68-BD24-CE44CFF8B560}"/>
              </a:ext>
            </a:extLst>
          </p:cNvPr>
          <p:cNvPicPr>
            <a:picLocks noChangeAspect="1"/>
          </p:cNvPicPr>
          <p:nvPr/>
        </p:nvPicPr>
        <p:blipFill>
          <a:blip r:embed="rId8"/>
          <a:stretch>
            <a:fillRect/>
          </a:stretch>
        </p:blipFill>
        <p:spPr>
          <a:xfrm>
            <a:off x="2389394" y="1584773"/>
            <a:ext cx="2067145" cy="2056434"/>
          </a:xfrm>
          <a:prstGeom prst="rect">
            <a:avLst/>
          </a:prstGeom>
        </p:spPr>
      </p:pic>
      <p:sp>
        <p:nvSpPr>
          <p:cNvPr id="31" name="矩形 30">
            <a:extLst>
              <a:ext uri="{FF2B5EF4-FFF2-40B4-BE49-F238E27FC236}">
                <a16:creationId xmlns:a16="http://schemas.microsoft.com/office/drawing/2014/main" id="{96E7C172-0C43-4697-80A0-033B95289AB8}"/>
              </a:ext>
            </a:extLst>
          </p:cNvPr>
          <p:cNvSpPr/>
          <p:nvPr/>
        </p:nvSpPr>
        <p:spPr>
          <a:xfrm>
            <a:off x="0" y="289693"/>
            <a:ext cx="6367750" cy="845044"/>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a:solidFill>
                  <a:schemeClr val="bg2">
                    <a:lumMod val="25000"/>
                  </a:schemeClr>
                </a:solidFill>
                <a:latin typeface="Alibaba PuHuiTi Light" charset="-122"/>
                <a:ea typeface="Alibaba PuHuiTi Light" charset="-122"/>
                <a:cs typeface="Alibaba PuHuiTi Light" charset="-122"/>
              </a:rPr>
              <a:t>Proxies for Investor Attention:</a:t>
            </a:r>
          </a:p>
        </p:txBody>
      </p:sp>
      <p:pic>
        <p:nvPicPr>
          <p:cNvPr id="6" name="图片 6">
            <a:extLst>
              <a:ext uri="{FF2B5EF4-FFF2-40B4-BE49-F238E27FC236}">
                <a16:creationId xmlns:a16="http://schemas.microsoft.com/office/drawing/2014/main" id="{43D73106-C29D-4304-858B-EB2FE0015F7C}"/>
              </a:ext>
            </a:extLst>
          </p:cNvPr>
          <p:cNvPicPr>
            <a:picLocks noChangeAspect="1"/>
          </p:cNvPicPr>
          <p:nvPr/>
        </p:nvPicPr>
        <p:blipFill>
          <a:blip r:embed="rId9"/>
          <a:stretch>
            <a:fillRect/>
          </a:stretch>
        </p:blipFill>
        <p:spPr>
          <a:xfrm>
            <a:off x="11173493" y="567239"/>
            <a:ext cx="1021014" cy="2247732"/>
          </a:xfrm>
          <a:prstGeom prst="rect">
            <a:avLst/>
          </a:prstGeom>
        </p:spPr>
      </p:pic>
      <p:pic>
        <p:nvPicPr>
          <p:cNvPr id="17" name="图片 16">
            <a:extLst>
              <a:ext uri="{FF2B5EF4-FFF2-40B4-BE49-F238E27FC236}">
                <a16:creationId xmlns:a16="http://schemas.microsoft.com/office/drawing/2014/main" id="{1D6D06BA-5D78-48AD-989C-812AA20DAF79}"/>
              </a:ext>
            </a:extLst>
          </p:cNvPr>
          <p:cNvPicPr>
            <a:picLocks noChangeAspect="1"/>
          </p:cNvPicPr>
          <p:nvPr/>
        </p:nvPicPr>
        <p:blipFill>
          <a:blip r:embed="rId10"/>
          <a:stretch>
            <a:fillRect/>
          </a:stretch>
        </p:blipFill>
        <p:spPr>
          <a:xfrm>
            <a:off x="8265633" y="1719117"/>
            <a:ext cx="3920245" cy="2345586"/>
          </a:xfrm>
          <a:prstGeom prst="rect">
            <a:avLst/>
          </a:prstGeom>
        </p:spPr>
      </p:pic>
      <p:pic>
        <p:nvPicPr>
          <p:cNvPr id="7" name="图片 7">
            <a:extLst>
              <a:ext uri="{FF2B5EF4-FFF2-40B4-BE49-F238E27FC236}">
                <a16:creationId xmlns:a16="http://schemas.microsoft.com/office/drawing/2014/main" id="{21ADAF33-BF37-4450-ABE1-4479F20A2A20}"/>
              </a:ext>
            </a:extLst>
          </p:cNvPr>
          <p:cNvPicPr>
            <a:picLocks noChangeAspect="1"/>
          </p:cNvPicPr>
          <p:nvPr/>
        </p:nvPicPr>
        <p:blipFill>
          <a:blip r:embed="rId11"/>
          <a:stretch>
            <a:fillRect/>
          </a:stretch>
        </p:blipFill>
        <p:spPr>
          <a:xfrm flipH="1">
            <a:off x="11484476" y="3047332"/>
            <a:ext cx="710531" cy="1605549"/>
          </a:xfrm>
          <a:prstGeom prst="rect">
            <a:avLst/>
          </a:prstGeom>
        </p:spPr>
      </p:pic>
    </p:spTree>
    <p:extLst>
      <p:ext uri="{BB962C8B-B14F-4D97-AF65-F5344CB8AC3E}">
        <p14:creationId xmlns:p14="http://schemas.microsoft.com/office/powerpoint/2010/main" val="10024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pic>
        <p:nvPicPr>
          <p:cNvPr id="24" name="图片 23" descr="e7d195523061f1c09d430b2e086820dbf734666a277b0d4b500BB7A72AB1412ED5183AD7B3816201F88CE1DA88F1BDB3B214B2C038CB098A30603A7C73162896CA56D5F2C85C2877766F9AF7CC3216D7CF634F6382D6C7BA7BC888BA9186F2798B84068E6072773E10A0296880ED9D73C76908137F952918BE4DD4EB5E4CCB40DE91FD2372AF4B64">
            <a:extLst>
              <a:ext uri="{FF2B5EF4-FFF2-40B4-BE49-F238E27FC236}">
                <a16:creationId xmlns:a16="http://schemas.microsoft.com/office/drawing/2014/main" id="{D657B918-B025-4104-B00A-389FE46089A0}"/>
              </a:ext>
            </a:extLst>
          </p:cNvPr>
          <p:cNvPicPr>
            <a:picLocks noChangeAspect="1"/>
          </p:cNvPicPr>
          <p:nvPr/>
        </p:nvPicPr>
        <p:blipFill>
          <a:blip r:embed="rId2"/>
          <a:stretch>
            <a:fillRect/>
          </a:stretch>
        </p:blipFill>
        <p:spPr>
          <a:xfrm>
            <a:off x="355600" y="1234306"/>
            <a:ext cx="11567711" cy="5709995"/>
          </a:xfrm>
          <a:prstGeom prst="rect">
            <a:avLst/>
          </a:prstGeom>
        </p:spPr>
      </p:pic>
      <p:cxnSp>
        <p:nvCxnSpPr>
          <p:cNvPr id="5"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D319F8BF-EC4E-4B60-B8AB-84E759D5F3EF}"/>
              </a:ext>
            </a:extLst>
          </p:cNvPr>
          <p:cNvCxnSpPr>
            <a:cxnSpLocks/>
          </p:cNvCxnSpPr>
          <p:nvPr/>
        </p:nvCxnSpPr>
        <p:spPr>
          <a:xfrm>
            <a:off x="278351" y="641457"/>
            <a:ext cx="2079258"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7" name="矩形 6"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AEAB7D8-CA73-4E93-A605-2370BA85E1B3}"/>
              </a:ext>
            </a:extLst>
          </p:cNvPr>
          <p:cNvSpPr/>
          <p:nvPr/>
        </p:nvSpPr>
        <p:spPr>
          <a:xfrm>
            <a:off x="1002466" y="88931"/>
            <a:ext cx="2346593" cy="584775"/>
          </a:xfrm>
          <a:prstGeom prst="rect">
            <a:avLst/>
          </a:prstGeom>
        </p:spPr>
        <p:txBody>
          <a:bodyPr wrap="square" lIns="91440" tIns="45720" rIns="91440" bIns="45720" anchor="t">
            <a:spAutoFit/>
          </a:bodyPr>
          <a:lstStyle/>
          <a:p>
            <a:r>
              <a:rPr lang="en-US" altLang="zh-CN" sz="3200" b="1">
                <a:solidFill>
                  <a:srgbClr val="111111"/>
                </a:solidFill>
                <a:latin typeface="Cabin-semi-bold"/>
                <a:ea typeface="等线"/>
              </a:rPr>
              <a:t>Why</a:t>
            </a:r>
            <a:r>
              <a:rPr lang="zh-CN" altLang="en-US" sz="3200" b="1">
                <a:solidFill>
                  <a:srgbClr val="111111"/>
                </a:solidFill>
                <a:latin typeface="Cabin-semi-bold"/>
                <a:ea typeface="等线"/>
              </a:rPr>
              <a:t> </a:t>
            </a:r>
            <a:r>
              <a:rPr lang="en-US" altLang="zh-CN" sz="3200" b="1">
                <a:solidFill>
                  <a:srgbClr val="111111"/>
                </a:solidFill>
                <a:latin typeface="Cabin-semi-bold"/>
                <a:ea typeface="等线"/>
              </a:rPr>
              <a:t>GSVI?</a:t>
            </a:r>
            <a:endParaRPr lang="fr-FR" b="1">
              <a:ea typeface="等线"/>
            </a:endParaRPr>
          </a:p>
        </p:txBody>
      </p:sp>
      <p:pic>
        <p:nvPicPr>
          <p:cNvPr id="14" name="图片 13">
            <a:extLst>
              <a:ext uri="{FF2B5EF4-FFF2-40B4-BE49-F238E27FC236}">
                <a16:creationId xmlns:a16="http://schemas.microsoft.com/office/drawing/2014/main" id="{95AFA22B-C4B7-433F-B0F5-359544837F52}"/>
              </a:ext>
            </a:extLst>
          </p:cNvPr>
          <p:cNvPicPr>
            <a:picLocks noChangeAspect="1"/>
          </p:cNvPicPr>
          <p:nvPr/>
        </p:nvPicPr>
        <p:blipFill>
          <a:blip r:embed="rId3"/>
          <a:stretch>
            <a:fillRect/>
          </a:stretch>
        </p:blipFill>
        <p:spPr>
          <a:xfrm>
            <a:off x="837559" y="2777684"/>
            <a:ext cx="6119936" cy="3873899"/>
          </a:xfrm>
          <a:prstGeom prst="rect">
            <a:avLst/>
          </a:prstGeom>
        </p:spPr>
      </p:pic>
      <p:sp>
        <p:nvSpPr>
          <p:cNvPr id="15" name="对话气泡: 圆角矩形 14">
            <a:extLst>
              <a:ext uri="{FF2B5EF4-FFF2-40B4-BE49-F238E27FC236}">
                <a16:creationId xmlns:a16="http://schemas.microsoft.com/office/drawing/2014/main" id="{BB385685-DAE1-4E6A-8724-75C815CB1EC4}"/>
              </a:ext>
            </a:extLst>
          </p:cNvPr>
          <p:cNvSpPr/>
          <p:nvPr/>
        </p:nvSpPr>
        <p:spPr>
          <a:xfrm>
            <a:off x="7096220" y="3398417"/>
            <a:ext cx="4961435" cy="2660178"/>
          </a:xfrm>
          <a:prstGeom prst="wedgeRoundRectCallout">
            <a:avLst>
              <a:gd name="adj1" fmla="val -53972"/>
              <a:gd name="adj2" fmla="val -3504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zh-CN" sz="2800">
                <a:solidFill>
                  <a:schemeClr val="bg2">
                    <a:lumMod val="25000"/>
                  </a:schemeClr>
                </a:solidFill>
              </a:rPr>
              <a:t>search data normalized to make comparisons between terms easier</a:t>
            </a:r>
          </a:p>
          <a:p>
            <a:pPr marL="285750" indent="-285750">
              <a:buFont typeface="Arial" panose="020B0604020202020204" pitchFamily="34" charset="0"/>
              <a:buChar char="•"/>
            </a:pPr>
            <a:endParaRPr lang="en-US" altLang="zh-CN" sz="2800">
              <a:solidFill>
                <a:schemeClr val="bg2">
                  <a:lumMod val="25000"/>
                </a:schemeClr>
              </a:solidFill>
            </a:endParaRPr>
          </a:p>
          <a:p>
            <a:pPr marL="285750" indent="-285750">
              <a:buFont typeface="Arial" panose="020B0604020202020204" pitchFamily="34" charset="0"/>
              <a:buChar char="•"/>
            </a:pPr>
            <a:r>
              <a:rPr lang="en-US" altLang="zh-CN" sz="2800">
                <a:solidFill>
                  <a:schemeClr val="bg2">
                    <a:lumMod val="25000"/>
                  </a:schemeClr>
                </a:solidFill>
              </a:rPr>
              <a:t>filter: Region, Period, Categories, Source</a:t>
            </a:r>
            <a:endParaRPr lang="zh-CN" altLang="en-US" sz="2800">
              <a:solidFill>
                <a:schemeClr val="bg2">
                  <a:lumMod val="25000"/>
                </a:schemeClr>
              </a:solidFill>
            </a:endParaRPr>
          </a:p>
        </p:txBody>
      </p:sp>
      <p:pic>
        <p:nvPicPr>
          <p:cNvPr id="16" name="图片 15">
            <a:extLst>
              <a:ext uri="{FF2B5EF4-FFF2-40B4-BE49-F238E27FC236}">
                <a16:creationId xmlns:a16="http://schemas.microsoft.com/office/drawing/2014/main" id="{0CB2873A-963B-47D7-A16D-E44536972993}"/>
              </a:ext>
            </a:extLst>
          </p:cNvPr>
          <p:cNvPicPr>
            <a:picLocks noChangeAspect="1"/>
          </p:cNvPicPr>
          <p:nvPr/>
        </p:nvPicPr>
        <p:blipFill>
          <a:blip r:embed="rId4"/>
          <a:stretch>
            <a:fillRect/>
          </a:stretch>
        </p:blipFill>
        <p:spPr>
          <a:xfrm>
            <a:off x="563803" y="1029475"/>
            <a:ext cx="11064394" cy="1455491"/>
          </a:xfrm>
          <a:prstGeom prst="rect">
            <a:avLst/>
          </a:prstGeom>
        </p:spPr>
      </p:pic>
      <p:pic>
        <p:nvPicPr>
          <p:cNvPr id="21" name="图形 20">
            <a:extLst>
              <a:ext uri="{FF2B5EF4-FFF2-40B4-BE49-F238E27FC236}">
                <a16:creationId xmlns:a16="http://schemas.microsoft.com/office/drawing/2014/main" id="{6DC373CB-6BF0-4EAE-88E6-A5DD56D37E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47" y="80857"/>
            <a:ext cx="702219" cy="702219"/>
          </a:xfrm>
          <a:prstGeom prst="rect">
            <a:avLst/>
          </a:prstGeom>
        </p:spPr>
      </p:pic>
    </p:spTree>
    <p:extLst>
      <p:ext uri="{BB962C8B-B14F-4D97-AF65-F5344CB8AC3E}">
        <p14:creationId xmlns:p14="http://schemas.microsoft.com/office/powerpoint/2010/main" val="3068332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7d195523061f1c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hidden="1"/>
          <p:cNvSpPr txBox="1"/>
          <p:nvPr/>
        </p:nvSpPr>
        <p:spPr>
          <a:xfrm>
            <a:off x="-355600" y="1803400"/>
            <a:ext cx="262251" cy="1016000"/>
          </a:xfrm>
          <a:prstGeom prst="rect">
            <a:avLst/>
          </a:prstGeom>
          <a:noFill/>
        </p:spPr>
        <p:txBody>
          <a:bodyPr vert="wordArtVert" rtlCol="0">
            <a:spAutoFit/>
          </a:bodyPr>
          <a:lstStyle/>
          <a:p>
            <a:r>
              <a:rPr lang="en-US" altLang="zh-CN" sz="100"/>
              <a:t>e7d195523061f1c0fda85adc49485b5133e39aed4681e058B35845698FB33BB22C585A06B43FE2181CF3FC715F4934ABBD00F3FDBB9F91179068436C1EE561747A2C31F8895A2AB92F045694131F4514C715B523378B080DA058F606667F79BF763543A44914FDC5DEB3366448BCF3B551D13AFFF9A520CEF90FF47E9FF159B6A6C3B2AD736FD403</a:t>
            </a:r>
            <a:endParaRPr lang="zh-CN" altLang="en-US" sz="100"/>
          </a:p>
        </p:txBody>
      </p:sp>
      <p:cxnSp>
        <p:nvCxnSpPr>
          <p:cNvPr id="4" name="直线连接符 20"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DD093F4-841A-4F94-A6C6-2A72E5517DDA}"/>
              </a:ext>
            </a:extLst>
          </p:cNvPr>
          <p:cNvCxnSpPr>
            <a:cxnSpLocks/>
          </p:cNvCxnSpPr>
          <p:nvPr/>
        </p:nvCxnSpPr>
        <p:spPr>
          <a:xfrm>
            <a:off x="209320" y="664900"/>
            <a:ext cx="2214391" cy="0"/>
          </a:xfrm>
          <a:prstGeom prst="line">
            <a:avLst/>
          </a:prstGeom>
          <a:ln>
            <a:solidFill>
              <a:srgbClr val="1C1163"/>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5C1E0BB3-329B-4701-AFB1-F8CCB9947651}"/>
              </a:ext>
            </a:extLst>
          </p:cNvPr>
          <p:cNvSpPr/>
          <p:nvPr/>
        </p:nvSpPr>
        <p:spPr>
          <a:xfrm>
            <a:off x="209320" y="940611"/>
            <a:ext cx="11982680" cy="5917389"/>
          </a:xfrm>
          <a:prstGeom prst="rect">
            <a:avLst/>
          </a:prstGeom>
        </p:spPr>
        <p:txBody>
          <a:bodyPr wrap="square" lIns="91440" tIns="45720" rIns="91440" bIns="45720" anchor="t">
            <a:spAutoFit/>
          </a:bodyPr>
          <a:lstStyle/>
          <a:p>
            <a:pPr>
              <a:lnSpc>
                <a:spcPct val="150000"/>
              </a:lnSpc>
            </a:pPr>
            <a:r>
              <a:rPr lang="en-US" altLang="zh-CN" dirty="0">
                <a:solidFill>
                  <a:srgbClr val="1C1163"/>
                </a:solidFill>
                <a:latin typeface="Alibaba PuHuiTi Light" charset="-122"/>
                <a:ea typeface="Alibaba PuHuiTi Light"/>
                <a:cs typeface="Alibaba PuHuiTi Light" charset="-122"/>
              </a:rPr>
              <a:t>● </a:t>
            </a:r>
            <a:r>
              <a:rPr lang="en-US" altLang="zh-CN" sz="2000" dirty="0">
                <a:latin typeface="Alibaba PuHuiTi Light" charset="-122"/>
                <a:ea typeface="Alibaba PuHuiTi Light"/>
                <a:cs typeface="Alibaba PuHuiTi Light" charset="-122"/>
              </a:rPr>
              <a:t>Da et al., (2011)</a:t>
            </a:r>
          </a:p>
          <a:p>
            <a:pPr>
              <a:lnSpc>
                <a:spcPct val="150000"/>
              </a:lnSpc>
            </a:pPr>
            <a:r>
              <a:rPr lang="en-US" altLang="zh-CN" dirty="0">
                <a:solidFill>
                  <a:srgbClr val="1C1163"/>
                </a:solidFill>
                <a:latin typeface="Alibaba PuHuiTi Light" charset="-122"/>
                <a:ea typeface="Alibaba PuHuiTi Light"/>
                <a:cs typeface="Alibaba PuHuiTi Light" charset="-122"/>
              </a:rPr>
              <a:t>○ Google Search Volume captures investor attention in a more timely fashion and likely measures the attention of retail investors</a:t>
            </a:r>
          </a:p>
          <a:p>
            <a:pPr>
              <a:lnSpc>
                <a:spcPct val="150000"/>
              </a:lnSpc>
            </a:pPr>
            <a:r>
              <a:rPr lang="en-US" altLang="zh-CN" dirty="0">
                <a:solidFill>
                  <a:srgbClr val="1C1163"/>
                </a:solidFill>
                <a:latin typeface="Alibaba PuHuiTi Light" charset="-122"/>
                <a:ea typeface="Alibaba PuHuiTi Light"/>
                <a:cs typeface="Alibaba PuHuiTi Light" charset="-122"/>
              </a:rPr>
              <a:t>○ An increase in SVI predicts higher stock prices in the next 2 weeks and an eventual price reversal </a:t>
            </a:r>
            <a:endParaRPr lang="en-US" altLang="zh-CN" dirty="0">
              <a:solidFill>
                <a:srgbClr val="1C1163"/>
              </a:solidFill>
              <a:latin typeface="Alibaba PuHuiTi Light" charset="-122"/>
              <a:ea typeface="Alibaba PuHuiTi Light" charset="-122"/>
              <a:cs typeface="Alibaba PuHuiTi Light" charset="-122"/>
            </a:endParaRPr>
          </a:p>
          <a:p>
            <a:pPr>
              <a:lnSpc>
                <a:spcPct val="150000"/>
              </a:lnSpc>
            </a:pPr>
            <a:r>
              <a:rPr lang="en-US" altLang="zh-CN" dirty="0">
                <a:solidFill>
                  <a:srgbClr val="1C1163"/>
                </a:solidFill>
                <a:latin typeface="Alibaba PuHuiTi Light" charset="-122"/>
                <a:ea typeface="Alibaba PuHuiTi Light"/>
                <a:cs typeface="Alibaba PuHuiTi Light" charset="-122"/>
              </a:rPr>
              <a:t>within the year</a:t>
            </a:r>
          </a:p>
          <a:p>
            <a:pPr>
              <a:lnSpc>
                <a:spcPct val="150000"/>
              </a:lnSpc>
            </a:pPr>
            <a:r>
              <a:rPr lang="en-US" altLang="zh-CN" sz="2000" dirty="0">
                <a:solidFill>
                  <a:srgbClr val="1C1163"/>
                </a:solidFill>
                <a:latin typeface="Alibaba PuHuiTi Light" charset="-122"/>
                <a:ea typeface="Alibaba PuHuiTi Light"/>
                <a:cs typeface="Alibaba PuHuiTi Light" charset="-122"/>
              </a:rPr>
              <a:t>● </a:t>
            </a:r>
            <a:r>
              <a:rPr lang="en-US" altLang="zh-CN" sz="2000" dirty="0" err="1">
                <a:latin typeface="Alibaba PuHuiTi Light" charset="-122"/>
                <a:ea typeface="Alibaba PuHuiTi Light"/>
                <a:cs typeface="Alibaba PuHuiTi Light" charset="-122"/>
              </a:rPr>
              <a:t>Vozlyublennaia</a:t>
            </a:r>
            <a:r>
              <a:rPr lang="en-US" altLang="zh-CN" sz="2000" dirty="0">
                <a:latin typeface="Alibaba PuHuiTi Light" charset="-122"/>
                <a:ea typeface="Alibaba PuHuiTi Light"/>
                <a:cs typeface="Alibaba PuHuiTi Light" charset="-122"/>
              </a:rPr>
              <a:t>(2014)</a:t>
            </a:r>
          </a:p>
          <a:p>
            <a:pPr>
              <a:lnSpc>
                <a:spcPct val="150000"/>
              </a:lnSpc>
            </a:pPr>
            <a:r>
              <a:rPr lang="en-US" altLang="zh-CN" dirty="0">
                <a:solidFill>
                  <a:srgbClr val="1C1163"/>
                </a:solidFill>
                <a:latin typeface="Alibaba PuHuiTi Light" charset="-122"/>
                <a:ea typeface="Alibaba PuHuiTi Light"/>
                <a:cs typeface="Alibaba PuHuiTi Light" charset="-122"/>
              </a:rPr>
              <a:t>○A higher GSVI predicts positive and significant returns in the subsequent first and second weeks. </a:t>
            </a:r>
            <a:endParaRPr lang="en-US" altLang="zh-CN" dirty="0">
              <a:solidFill>
                <a:srgbClr val="1C1163"/>
              </a:solidFill>
              <a:latin typeface="Alibaba PuHuiTi Light" charset="-122"/>
              <a:ea typeface="Alibaba PuHuiTi Light" charset="-122"/>
              <a:cs typeface="Alibaba PuHuiTi Light" charset="-122"/>
            </a:endParaRPr>
          </a:p>
          <a:p>
            <a:pPr>
              <a:lnSpc>
                <a:spcPct val="150000"/>
              </a:lnSpc>
            </a:pPr>
            <a:r>
              <a:rPr lang="en-US" altLang="zh-CN" dirty="0">
                <a:solidFill>
                  <a:srgbClr val="1C1163"/>
                </a:solidFill>
                <a:latin typeface="Alibaba PuHuiTi Light" charset="-122"/>
                <a:ea typeface="Alibaba PuHuiTi Light"/>
                <a:cs typeface="Alibaba PuHuiTi Light" charset="-122"/>
              </a:rPr>
              <a:t>Higher quantiles of GSVI experience higher excess returns.</a:t>
            </a:r>
          </a:p>
          <a:p>
            <a:pPr>
              <a:lnSpc>
                <a:spcPct val="150000"/>
              </a:lnSpc>
            </a:pPr>
            <a:r>
              <a:rPr lang="en-US" altLang="zh-CN" dirty="0">
                <a:solidFill>
                  <a:srgbClr val="1C1163"/>
                </a:solidFill>
                <a:latin typeface="Alibaba PuHuiTi Light" charset="-122"/>
                <a:ea typeface="Alibaba PuHuiTi Light"/>
                <a:cs typeface="Alibaba PuHuiTi Light" charset="-122"/>
              </a:rPr>
              <a:t>●</a:t>
            </a:r>
            <a:r>
              <a:rPr lang="en-US" altLang="zh-CN" dirty="0">
                <a:latin typeface="Alibaba PuHuiTi Light" charset="-122"/>
                <a:ea typeface="Alibaba PuHuiTi Light"/>
                <a:cs typeface="Alibaba PuHuiTi Light" charset="-122"/>
              </a:rPr>
              <a:t> </a:t>
            </a:r>
            <a:r>
              <a:rPr lang="en-US" altLang="zh-CN" sz="2000" dirty="0">
                <a:latin typeface="Alibaba PuHuiTi Light" charset="-122"/>
                <a:ea typeface="Alibaba PuHuiTi Light"/>
                <a:cs typeface="Alibaba PuHuiTi Light" charset="-122"/>
              </a:rPr>
              <a:t>Drake et al., (2016)</a:t>
            </a:r>
            <a:endParaRPr lang="en-US" altLang="zh-CN" dirty="0">
              <a:latin typeface="Alibaba PuHuiTi Light" charset="-122"/>
              <a:ea typeface="Alibaba PuHuiTi Light"/>
              <a:cs typeface="Alibaba PuHuiTi Light" charset="-122"/>
            </a:endParaRPr>
          </a:p>
          <a:p>
            <a:pPr>
              <a:lnSpc>
                <a:spcPct val="150000"/>
              </a:lnSpc>
            </a:pPr>
            <a:r>
              <a:rPr lang="en-US" altLang="zh-CN" dirty="0">
                <a:solidFill>
                  <a:srgbClr val="1C1163"/>
                </a:solidFill>
                <a:latin typeface="Alibaba PuHuiTi Light" charset="-122"/>
                <a:ea typeface="Alibaba PuHuiTi Light"/>
                <a:cs typeface="Alibaba PuHuiTi Light" charset="-122"/>
              </a:rPr>
              <a:t>○ Attention co-movement is nontrivial for the average firm and is related to firm characteristics, </a:t>
            </a:r>
            <a:endParaRPr lang="en-US" altLang="zh-CN" dirty="0">
              <a:solidFill>
                <a:srgbClr val="1C1163"/>
              </a:solidFill>
              <a:latin typeface="Alibaba PuHuiTi Light" charset="-122"/>
              <a:ea typeface="Alibaba PuHuiTi Light" charset="-122"/>
              <a:cs typeface="Alibaba PuHuiTi Light" charset="-122"/>
            </a:endParaRPr>
          </a:p>
          <a:p>
            <a:pPr>
              <a:lnSpc>
                <a:spcPct val="150000"/>
              </a:lnSpc>
            </a:pPr>
            <a:r>
              <a:rPr lang="en-US" altLang="zh-CN" dirty="0">
                <a:solidFill>
                  <a:srgbClr val="1C1163"/>
                </a:solidFill>
                <a:latin typeface="Alibaba PuHuiTi Light" charset="-122"/>
                <a:ea typeface="Alibaba PuHuiTi Light"/>
                <a:cs typeface="Alibaba PuHuiTi Light" charset="-122"/>
              </a:rPr>
              <a:t>such as size and visibility</a:t>
            </a:r>
          </a:p>
          <a:p>
            <a:pPr>
              <a:lnSpc>
                <a:spcPct val="150000"/>
              </a:lnSpc>
            </a:pPr>
            <a:r>
              <a:rPr lang="en-US" altLang="zh-CN" dirty="0">
                <a:solidFill>
                  <a:srgbClr val="1C1163"/>
                </a:solidFill>
                <a:latin typeface="Alibaba PuHuiTi Light" charset="-122"/>
                <a:ea typeface="Alibaba PuHuiTi Light"/>
                <a:cs typeface="Alibaba PuHuiTi Light" charset="-122"/>
              </a:rPr>
              <a:t>○ The co-movement of investor attention is positively associated with excess stock return co-movement. </a:t>
            </a:r>
            <a:endParaRPr lang="en-US" altLang="zh-CN" dirty="0">
              <a:solidFill>
                <a:srgbClr val="1C1163"/>
              </a:solidFill>
              <a:latin typeface="Alibaba PuHuiTi Light" charset="-122"/>
              <a:ea typeface="Alibaba PuHuiTi Light" charset="-122"/>
              <a:cs typeface="Alibaba PuHuiTi Light" charset="-122"/>
            </a:endParaRPr>
          </a:p>
          <a:p>
            <a:pPr>
              <a:lnSpc>
                <a:spcPct val="150000"/>
              </a:lnSpc>
            </a:pPr>
            <a:r>
              <a:rPr lang="en-US" altLang="zh-CN" dirty="0">
                <a:solidFill>
                  <a:srgbClr val="1C1163"/>
                </a:solidFill>
                <a:latin typeface="Alibaba PuHuiTi Light" charset="-122"/>
                <a:ea typeface="Alibaba PuHuiTi Light"/>
                <a:cs typeface="Alibaba PuHuiTi Light" charset="-122"/>
              </a:rPr>
              <a:t>○ A firm’s earnings announcement contributes to the transfer of attention from one firm to its peer firms</a:t>
            </a:r>
          </a:p>
          <a:p>
            <a:pPr>
              <a:lnSpc>
                <a:spcPct val="150000"/>
              </a:lnSpc>
            </a:pPr>
            <a:endParaRPr lang="zh-CN" altLang="en-US" sz="1400" dirty="0">
              <a:solidFill>
                <a:srgbClr val="1C1163"/>
              </a:solidFill>
              <a:latin typeface="Alibaba PuHuiTi Light" charset="-122"/>
              <a:ea typeface="Alibaba PuHuiTi Light" charset="-122"/>
              <a:cs typeface="Alibaba PuHuiTi Light" charset="-122"/>
            </a:endParaRPr>
          </a:p>
        </p:txBody>
      </p:sp>
      <p:pic>
        <p:nvPicPr>
          <p:cNvPr id="8" name="图形 7" descr="e7d195523061f1c0fda85adc49485b5133e39aed4681e058B35845698FB33BB22C585A06B43FE2181CF3FC715F4934ABBD00F3FDBB9F91179068436C1EE561747A2C31F8895A2AB92F045694131F4514C715B523378B080DA058F606667F79BF763543A44914FDC5DEB3366448BCF3B551D13AFFF9A520CEF90FF47E9FF159B6A6C3B2AD736FD403">
            <a:extLst>
              <a:ext uri="{FF2B5EF4-FFF2-40B4-BE49-F238E27FC236}">
                <a16:creationId xmlns:a16="http://schemas.microsoft.com/office/drawing/2014/main" id="{2237DA1D-2BB1-4399-8CDD-519E527BF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872" y="159155"/>
            <a:ext cx="505745" cy="505745"/>
          </a:xfrm>
          <a:prstGeom prst="rect">
            <a:avLst/>
          </a:prstGeom>
        </p:spPr>
      </p:pic>
      <p:cxnSp>
        <p:nvCxnSpPr>
          <p:cNvPr id="10" name="直接连接符 9">
            <a:extLst>
              <a:ext uri="{FF2B5EF4-FFF2-40B4-BE49-F238E27FC236}">
                <a16:creationId xmlns:a16="http://schemas.microsoft.com/office/drawing/2014/main" id="{D64DB5AC-A170-46C8-B6CD-E9C60AA62989}"/>
              </a:ext>
            </a:extLst>
          </p:cNvPr>
          <p:cNvCxnSpPr>
            <a:cxnSpLocks/>
          </p:cNvCxnSpPr>
          <p:nvPr/>
        </p:nvCxnSpPr>
        <p:spPr>
          <a:xfrm>
            <a:off x="5475384" y="2677099"/>
            <a:ext cx="22254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9B85C5-4CFB-4106-8335-F52B464C5B89}"/>
              </a:ext>
            </a:extLst>
          </p:cNvPr>
          <p:cNvCxnSpPr>
            <a:cxnSpLocks/>
          </p:cNvCxnSpPr>
          <p:nvPr/>
        </p:nvCxnSpPr>
        <p:spPr>
          <a:xfrm>
            <a:off x="252872" y="3049836"/>
            <a:ext cx="168609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C113F-2400-422A-9323-FEDBAE59CE72}"/>
              </a:ext>
            </a:extLst>
          </p:cNvPr>
          <p:cNvCxnSpPr>
            <a:cxnSpLocks/>
          </p:cNvCxnSpPr>
          <p:nvPr/>
        </p:nvCxnSpPr>
        <p:spPr>
          <a:xfrm>
            <a:off x="252872" y="4370024"/>
            <a:ext cx="6412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7EF76BF-169A-43EF-8BF2-5A9AA1E8EA57}"/>
              </a:ext>
            </a:extLst>
          </p:cNvPr>
          <p:cNvCxnSpPr>
            <a:cxnSpLocks/>
          </p:cNvCxnSpPr>
          <p:nvPr/>
        </p:nvCxnSpPr>
        <p:spPr>
          <a:xfrm>
            <a:off x="7238082" y="5255045"/>
            <a:ext cx="342624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BCA0BD3-CF3D-4A3F-AEB4-723269066DCD}"/>
              </a:ext>
            </a:extLst>
          </p:cNvPr>
          <p:cNvCxnSpPr>
            <a:cxnSpLocks/>
          </p:cNvCxnSpPr>
          <p:nvPr/>
        </p:nvCxnSpPr>
        <p:spPr>
          <a:xfrm>
            <a:off x="4801518" y="6035407"/>
            <a:ext cx="531196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130DF919-BDB1-48AA-BB54-84F96694CC47}"/>
              </a:ext>
            </a:extLst>
          </p:cNvPr>
          <p:cNvSpPr/>
          <p:nvPr/>
        </p:nvSpPr>
        <p:spPr>
          <a:xfrm>
            <a:off x="758617" y="116729"/>
            <a:ext cx="2084320" cy="627043"/>
          </a:xfrm>
          <a:prstGeom prst="rect">
            <a:avLst/>
          </a:prstGeom>
          <a:solidFill>
            <a:schemeClr val="accent1">
              <a:lumMod val="60000"/>
              <a:lumOff val="40000"/>
              <a:alpha val="59000"/>
            </a:schemeClr>
          </a:solidFill>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2400">
                <a:solidFill>
                  <a:schemeClr val="bg2">
                    <a:lumMod val="25000"/>
                  </a:schemeClr>
                </a:solidFill>
                <a:latin typeface="Alibaba PuHuiTi Light" charset="-122"/>
                <a:ea typeface="Alibaba PuHuiTi Light"/>
                <a:cs typeface="Alibaba PuHuiTi Light" charset="-122"/>
              </a:rPr>
              <a:t>Prior studies</a:t>
            </a:r>
          </a:p>
        </p:txBody>
      </p:sp>
      <p:pic>
        <p:nvPicPr>
          <p:cNvPr id="3" name="图片 5">
            <a:extLst>
              <a:ext uri="{FF2B5EF4-FFF2-40B4-BE49-F238E27FC236}">
                <a16:creationId xmlns:a16="http://schemas.microsoft.com/office/drawing/2014/main" id="{BC20CD8F-1C66-4474-9B22-4655F63A24B9}"/>
              </a:ext>
            </a:extLst>
          </p:cNvPr>
          <p:cNvPicPr>
            <a:picLocks noChangeAspect="1"/>
          </p:cNvPicPr>
          <p:nvPr/>
        </p:nvPicPr>
        <p:blipFill>
          <a:blip r:embed="rId4"/>
          <a:stretch>
            <a:fillRect/>
          </a:stretch>
        </p:blipFill>
        <p:spPr>
          <a:xfrm flipH="1">
            <a:off x="11202988" y="1141329"/>
            <a:ext cx="989765" cy="1714500"/>
          </a:xfrm>
          <a:prstGeom prst="rect">
            <a:avLst/>
          </a:prstGeom>
        </p:spPr>
      </p:pic>
    </p:spTree>
    <p:extLst>
      <p:ext uri="{BB962C8B-B14F-4D97-AF65-F5344CB8AC3E}">
        <p14:creationId xmlns:p14="http://schemas.microsoft.com/office/powerpoint/2010/main" val="353240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e7d195523061f1c0fda85adc49485b5133e39aed4681e058B35845698FB33BB22C585A06B43FE2181CF3FC715F4934ABBD00F3FDBB9F91179068436C1EE561747A2C31F8895A2AB92F045694131F4514C715B523378B080DA058F606667F79BF763543A44914FDC5DEB3366448BCF3B551D13AFFF9A520CEF90FF47E9FF159B6A6C3B2AD736FD403</_7b1dac89e7d195523061f1c0316ecb71>
</e7d195523061f1c0>
</file>

<file path=customXml/itemProps1.xml><?xml version="1.0" encoding="utf-8"?>
<ds:datastoreItem xmlns:ds="http://schemas.openxmlformats.org/officeDocument/2006/customXml" ds:itemID="{034BBFF1-ADAF-4826-BF16-E58273A2BC51}">
  <ds:schemaRefs>
    <ds:schemaRef ds:uri=""/>
    <ds:schemaRef ds:uri="http://e7d195523061f1c0/custom/data/def"/>
  </ds:schemaRefs>
</ds:datastoreItem>
</file>

<file path=docProps/app.xml><?xml version="1.0" encoding="utf-8"?>
<Properties xmlns="http://schemas.openxmlformats.org/officeDocument/2006/extended-properties" xmlns:vt="http://schemas.openxmlformats.org/officeDocument/2006/docPropsVTypes">
  <TotalTime>0</TotalTime>
  <Words>1757</Words>
  <Application>Microsoft Office PowerPoint</Application>
  <PresentationFormat>Widescreen</PresentationFormat>
  <Paragraphs>297</Paragraphs>
  <Slides>30</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Alibaba PuHuiTi</vt:lpstr>
      <vt:lpstr>Alibaba PuHuiTi Light</vt:lpstr>
      <vt:lpstr>Alibaba PuHuiTi Medium</vt:lpstr>
      <vt:lpstr>Cabin-semi-bold</vt:lpstr>
      <vt:lpstr>SourceSansPro</vt:lpstr>
      <vt:lpstr>等线</vt:lpstr>
      <vt:lpstr>等线 Light</vt:lpstr>
      <vt:lpstr>思源宋体 CN Heavy</vt:lpstr>
      <vt:lpstr>Arial</vt:lpstr>
      <vt:lpstr>Calibri</vt:lpstr>
      <vt:lpstr>Calibri Light</vt:lpstr>
      <vt:lpstr>Cambria Math</vt:lpstr>
      <vt:lpstr>TH SarabunPSK</vt:lpstr>
      <vt:lpstr>Verdana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Development</vt:lpstr>
      <vt:lpstr>PowerPoint Presentation</vt:lpstr>
      <vt:lpstr>PowerPoint Presentation</vt:lpstr>
      <vt:lpstr>NASDAQ 100 &amp; FAMA FRENCH 5 FACTORS Period : 07/01/2019 – 27/12/2021</vt:lpstr>
      <vt:lpstr>GOOGLE SEARCH VOLUME INDEX pytrends Python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Amber J.</cp:lastModifiedBy>
  <cp:revision>2</cp:revision>
  <dcterms:created xsi:type="dcterms:W3CDTF">2020-07-11T08:13:19Z</dcterms:created>
  <dcterms:modified xsi:type="dcterms:W3CDTF">2023-11-30T16:24:46Z</dcterms:modified>
</cp:coreProperties>
</file>